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4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لولا النعمة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لُو لاَ النعمة ما كنت أشوفك 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ولا كان لي مكان في سماك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مديون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ربي بعمري  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>
                <a:solidFill>
                  <a:srgbClr val="00582A"/>
                </a:solidFill>
              </a:rPr>
              <a:t>يا للي </a:t>
            </a:r>
            <a:r>
              <a:rPr lang="ar-EG" sz="7200" b="1" dirty="0">
                <a:solidFill>
                  <a:srgbClr val="00582A"/>
                </a:solidFill>
              </a:rPr>
              <a:t>فديتني بسفك دماك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لُو لاَ النعمة ما كنت أشوفك 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ولا كان لي مكان في سماك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مديون لك ربي بعمري  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يا للي فديتني بسفك دماك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ما </a:t>
            </a:r>
            <a:r>
              <a:rPr lang="ar-EG" sz="6600" b="1" dirty="0" err="1"/>
              <a:t>انساش</a:t>
            </a:r>
            <a:r>
              <a:rPr lang="ar-EG" sz="6600" b="1" dirty="0"/>
              <a:t> أصلي كنت أنا عاصي </a:t>
            </a:r>
            <a:r>
              <a:rPr lang="ar-EG" sz="7200" b="1" dirty="0"/>
              <a:t>طول أيامي وكلي معاصي</a:t>
            </a:r>
            <a:br>
              <a:rPr lang="ar-EG" sz="7200" b="1" dirty="0"/>
            </a:br>
            <a:r>
              <a:rPr lang="ar-EG" sz="7200" b="1" dirty="0"/>
              <a:t>كلي خطية </a:t>
            </a:r>
            <a:r>
              <a:rPr lang="ar-EG" sz="7200" b="1" dirty="0" err="1"/>
              <a:t>ف</a:t>
            </a:r>
            <a:r>
              <a:rPr lang="ar-EG" sz="7200" b="1" dirty="0"/>
              <a:t> كل كياني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من رجلي لهامة رأسي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لُو لاَ النعمة ما كنت أشوفك 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ولا كان لي مكان في سماك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مديون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ربي بعمري  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يا للي فديتني بسفك دماك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24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يا ما حاولت وكنت </a:t>
            </a:r>
            <a:r>
              <a:rPr lang="ar-EG" sz="7200" b="1" dirty="0" err="1"/>
              <a:t>باحاول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أجد الراحة ما كنتش </a:t>
            </a:r>
            <a:r>
              <a:rPr lang="ar-EG" sz="7200" b="1" dirty="0" err="1"/>
              <a:t>طايل</a:t>
            </a:r>
            <a:br>
              <a:rPr lang="ar-EG" sz="7200" b="1" dirty="0"/>
            </a:br>
            <a:r>
              <a:rPr lang="ar-EG" sz="7200" b="1" dirty="0"/>
              <a:t>عشت </a:t>
            </a:r>
            <a:r>
              <a:rPr lang="ar-EG" sz="7200" b="1" dirty="0" err="1"/>
              <a:t>ف</a:t>
            </a:r>
            <a:r>
              <a:rPr lang="ar-EG" sz="7200" b="1" dirty="0"/>
              <a:t> وهم سنين خدعتني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شهوة عيني </a:t>
            </a:r>
            <a:r>
              <a:rPr lang="ar-EG" sz="7200" b="1" dirty="0" err="1"/>
              <a:t>ف</a:t>
            </a:r>
            <a:r>
              <a:rPr lang="ar-EG" sz="7200" b="1" dirty="0"/>
              <a:t> عالم </a:t>
            </a:r>
            <a:r>
              <a:rPr lang="ar-EG" sz="7200" b="1" dirty="0" err="1"/>
              <a:t>زايل</a:t>
            </a:r>
            <a:r>
              <a:rPr lang="ar-EG" sz="7200" b="1" dirty="0"/>
              <a:t>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لُو لاَ النعمة ما كنت أشوفك 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ولا كان لي مكان في سماك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مديون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ربي بعمري  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يا للي فديتني بسفك دماك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نعمة غنية اتجهت </a:t>
            </a:r>
            <a:r>
              <a:rPr lang="ar-EG" sz="7200" b="1" dirty="0" err="1"/>
              <a:t>لىَّ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فكت نفسي من العبودية</a:t>
            </a:r>
            <a:br>
              <a:rPr lang="ar-EG" sz="7200" b="1" dirty="0"/>
            </a:br>
            <a:r>
              <a:rPr lang="ar-EG" sz="7200" b="1" dirty="0"/>
              <a:t>لما ناداني يسوع ودعاني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حالا قلبي </a:t>
            </a:r>
            <a:r>
              <a:rPr lang="ar-EG" sz="7200" b="1" dirty="0" err="1"/>
              <a:t>اتغير</a:t>
            </a:r>
            <a:r>
              <a:rPr lang="ar-EG" sz="7200" b="1" dirty="0"/>
              <a:t> </a:t>
            </a:r>
            <a:r>
              <a:rPr lang="ar-EG" sz="7200" b="1" dirty="0" err="1"/>
              <a:t>فىَّ</a:t>
            </a:r>
            <a:r>
              <a:rPr lang="ar-EG" sz="7200" b="1" dirty="0"/>
              <a:t>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لُو لاَ النعمة ما كنت أشوفك 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ولا كان لي مكان في سماك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</a:t>
            </a:r>
            <a:r>
              <a:rPr lang="ar-EG" sz="7200" b="1" dirty="0" err="1">
                <a:solidFill>
                  <a:srgbClr val="00582A"/>
                </a:solidFill>
              </a:rPr>
              <a:t>مديون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 err="1">
                <a:solidFill>
                  <a:srgbClr val="00582A"/>
                </a:solidFill>
              </a:rPr>
              <a:t>لك</a:t>
            </a:r>
            <a:r>
              <a:rPr lang="ar-EG" sz="7200" b="1" dirty="0">
                <a:solidFill>
                  <a:srgbClr val="00582A"/>
                </a:solidFill>
              </a:rPr>
              <a:t> ربي بعمري  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يا للي فديتني بسفك دماك</a:t>
            </a:r>
          </a:p>
          <a:p>
            <a:pPr algn="ctr" rtl="1"/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/>
              <a:t>4-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 نعمة تكفي طول الرحلة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من بدايتها لحد لقاك</a:t>
            </a:r>
            <a:br>
              <a:rPr lang="ar-EG" sz="7200" b="1" dirty="0"/>
            </a:br>
            <a:r>
              <a:rPr lang="ar-EG" sz="7200" b="1" dirty="0"/>
              <a:t>ماشية </a:t>
            </a:r>
            <a:r>
              <a:rPr lang="ar-EG" sz="7200" b="1" dirty="0" err="1"/>
              <a:t>معايا</a:t>
            </a:r>
            <a:r>
              <a:rPr lang="ar-EG" sz="7200" b="1" dirty="0"/>
              <a:t> بكل عناية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لحد ما </a:t>
            </a:r>
            <a:r>
              <a:rPr lang="ar-EG" sz="7200" b="1" dirty="0" err="1"/>
              <a:t>تيجي</a:t>
            </a:r>
            <a:r>
              <a:rPr lang="ar-EG" sz="7200" b="1" dirty="0"/>
              <a:t> تأخذني </a:t>
            </a:r>
            <a:r>
              <a:rPr lang="ar-EG" sz="7200" b="1" dirty="0" err="1"/>
              <a:t>معاك</a:t>
            </a:r>
            <a:r>
              <a:rPr lang="ar-EG" sz="7200" b="1" dirty="0"/>
              <a:t>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1850</TotalTime>
  <Words>229</Words>
  <Application>Microsoft Office PowerPoint</Application>
  <PresentationFormat>عرض على الشاشة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257</cp:revision>
  <dcterms:created xsi:type="dcterms:W3CDTF">2021-12-07T14:30:00Z</dcterms:created>
  <dcterms:modified xsi:type="dcterms:W3CDTF">2023-11-27T08:00:07Z</dcterms:modified>
</cp:coreProperties>
</file>