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303" r:id="rId3"/>
    <p:sldId id="277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277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5" d="100"/>
          <a:sy n="55" d="100"/>
        </p:scale>
        <p:origin x="40" y="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لا يمكن ابدا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5-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قلب النار ألاقيك فيها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تاخدني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 حضنك تطفيها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وتقول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إبنك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إبنك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الغالي عليك)2</a:t>
            </a:r>
            <a:br>
              <a:rPr lang="ar-EG" sz="7200" b="1" dirty="0"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497489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8800" b="1" i="0" dirty="0">
                <a:solidFill>
                  <a:srgbClr val="005024"/>
                </a:solidFill>
                <a:effectLst/>
                <a:latin typeface="Helvetica Neue"/>
              </a:rPr>
              <a:t>يا أبويا السماوي </a:t>
            </a:r>
          </a:p>
          <a:p>
            <a:pPr algn="ctr" rtl="1"/>
            <a:r>
              <a:rPr lang="ar-EG" sz="8800" b="1" i="0" dirty="0">
                <a:solidFill>
                  <a:srgbClr val="005024"/>
                </a:solidFill>
                <a:effectLst/>
                <a:latin typeface="Helvetica Neue"/>
              </a:rPr>
              <a:t>يا أبويا السماوي</a:t>
            </a:r>
            <a:endParaRPr lang="ar-EG" sz="88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933806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6-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بتشفي جروحي وأوجاعي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شايلني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بحنان الراعي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أصل انا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إبنك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إبنك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الغالي عليك)2</a:t>
            </a:r>
            <a:br>
              <a:rPr lang="ar-EG" sz="7200" b="1" dirty="0"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500960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8800" b="1" i="0" dirty="0">
                <a:solidFill>
                  <a:srgbClr val="005024"/>
                </a:solidFill>
                <a:effectLst/>
                <a:latin typeface="Helvetica Neue"/>
              </a:rPr>
              <a:t>يا أبويا السماوي </a:t>
            </a:r>
          </a:p>
          <a:p>
            <a:pPr algn="ctr" rtl="1"/>
            <a:r>
              <a:rPr lang="ar-EG" sz="8800" b="1" i="0" dirty="0">
                <a:solidFill>
                  <a:srgbClr val="005024"/>
                </a:solidFill>
                <a:effectLst/>
                <a:latin typeface="Helvetica Neue"/>
              </a:rPr>
              <a:t>يا أبويا السماوي</a:t>
            </a:r>
            <a:endParaRPr lang="ar-EG" sz="88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03610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لايمكن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أبداً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أستاهل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تغير قلبي من الداخل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وأكون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إبنك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إبنك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الغالي عليك)2</a:t>
            </a:r>
            <a:br>
              <a:rPr lang="ar-EG" sz="7200" b="1" dirty="0"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8800" b="1" i="0" dirty="0">
                <a:solidFill>
                  <a:srgbClr val="005024"/>
                </a:solidFill>
                <a:effectLst/>
                <a:latin typeface="Helvetica Neue"/>
              </a:rPr>
              <a:t>يا أبويا السماوي </a:t>
            </a:r>
          </a:p>
          <a:p>
            <a:pPr algn="ctr" rtl="1"/>
            <a:r>
              <a:rPr lang="ar-EG" sz="8800" b="1" i="0" dirty="0">
                <a:solidFill>
                  <a:srgbClr val="005024"/>
                </a:solidFill>
                <a:effectLst/>
                <a:latin typeface="Helvetica Neue"/>
              </a:rPr>
              <a:t>يا أبويا السماوي</a:t>
            </a:r>
            <a:endParaRPr lang="ar-EG" sz="88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(غامرني بحبك وانا عاصي وقلبك فاكر مش ناسي)2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 انا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إبنك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إبنك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الغالي عليك)2</a:t>
            </a:r>
            <a:br>
              <a:rPr lang="ar-EG" sz="7200" b="1" dirty="0"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429230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8800" b="1" i="0" dirty="0">
                <a:solidFill>
                  <a:srgbClr val="005024"/>
                </a:solidFill>
                <a:effectLst/>
                <a:latin typeface="Helvetica Neue"/>
              </a:rPr>
              <a:t>يا أبويا السماوي </a:t>
            </a:r>
          </a:p>
          <a:p>
            <a:pPr algn="ctr" rtl="1"/>
            <a:r>
              <a:rPr lang="ar-EG" sz="8800" b="1" i="0" dirty="0">
                <a:solidFill>
                  <a:srgbClr val="005024"/>
                </a:solidFill>
                <a:effectLst/>
                <a:latin typeface="Helvetica Neue"/>
              </a:rPr>
              <a:t>يا أبويا السماوي</a:t>
            </a:r>
            <a:endParaRPr lang="ar-EG" sz="88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338685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(بحبك تنده تناديني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وقبل ما اجيلك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بتجيني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)2</a:t>
            </a:r>
            <a:br>
              <a:rPr lang="ar-EG" sz="7200" b="1" dirty="0">
                <a:cs typeface="+mn-cs"/>
              </a:rPr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ماهو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أنا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إبنك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إبنك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الغالي عليك)2</a:t>
            </a:r>
            <a:br>
              <a:rPr lang="ar-EG" sz="7200" b="1" dirty="0"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741922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8800" b="1" i="0" dirty="0">
                <a:solidFill>
                  <a:srgbClr val="005024"/>
                </a:solidFill>
                <a:effectLst/>
                <a:latin typeface="Helvetica Neue"/>
              </a:rPr>
              <a:t>يا أبويا السماوي </a:t>
            </a:r>
          </a:p>
          <a:p>
            <a:pPr algn="ctr" rtl="1"/>
            <a:r>
              <a:rPr lang="ar-EG" sz="8800" b="1" i="0" dirty="0">
                <a:solidFill>
                  <a:srgbClr val="005024"/>
                </a:solidFill>
                <a:effectLst/>
                <a:latin typeface="Helvetica Neue"/>
              </a:rPr>
              <a:t>يا أبويا السماوي</a:t>
            </a:r>
            <a:endParaRPr lang="ar-EG" sz="88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950556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(تحن علي وترعاني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وإيدك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دايماً رافعاني)2</a:t>
            </a:r>
            <a:br>
              <a:rPr lang="ar-EG" sz="7200" b="1" dirty="0">
                <a:cs typeface="+mn-cs"/>
              </a:rPr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علشان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إبنك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إبنك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الغالي عليك)2</a:t>
            </a:r>
            <a:br>
              <a:rPr lang="ar-EG" sz="7200" b="1" dirty="0"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333526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8800" b="1" i="0" dirty="0">
                <a:solidFill>
                  <a:srgbClr val="005024"/>
                </a:solidFill>
                <a:effectLst/>
                <a:latin typeface="Helvetica Neue"/>
              </a:rPr>
              <a:t>يا أبويا السماوي </a:t>
            </a:r>
          </a:p>
          <a:p>
            <a:pPr algn="ctr" rtl="1"/>
            <a:r>
              <a:rPr lang="ar-EG" sz="8800" b="1" i="0" dirty="0">
                <a:solidFill>
                  <a:srgbClr val="005024"/>
                </a:solidFill>
                <a:effectLst/>
                <a:latin typeface="Helvetica Neue"/>
              </a:rPr>
              <a:t>يا أبويا السماوي</a:t>
            </a:r>
            <a:endParaRPr lang="ar-EG" sz="88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584569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3212</TotalTime>
  <Words>174</Words>
  <Application>Microsoft Office PowerPoint</Application>
  <PresentationFormat>عرض على الشاشة (4:3)</PresentationFormat>
  <Paragraphs>41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8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244</cp:revision>
  <dcterms:created xsi:type="dcterms:W3CDTF">2021-12-07T14:30:00Z</dcterms:created>
  <dcterms:modified xsi:type="dcterms:W3CDTF">2023-11-23T09:01:46Z</dcterms:modified>
</cp:coreProperties>
</file>