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19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لأن الله محبة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/>
              <a:t>دايماً </a:t>
            </a:r>
            <a:r>
              <a:rPr lang="ar-EG" sz="8000" b="1" dirty="0" err="1"/>
              <a:t>باسأل</a:t>
            </a:r>
            <a:r>
              <a:rPr lang="ar-EG" sz="8000" b="1" dirty="0"/>
              <a:t> نفسي </a:t>
            </a:r>
          </a:p>
          <a:p>
            <a:pPr algn="ctr" rtl="1"/>
            <a:r>
              <a:rPr lang="ar-EG" sz="8000" b="1" dirty="0"/>
              <a:t>ليه يسوع مات </a:t>
            </a:r>
            <a:r>
              <a:rPr lang="ar-EG" sz="8000" b="1" dirty="0" err="1"/>
              <a:t>علشاني</a:t>
            </a:r>
            <a:br>
              <a:rPr lang="ar-EG" sz="8000" b="1" dirty="0"/>
            </a:br>
            <a:r>
              <a:rPr lang="ar-EG" sz="8000" b="1" dirty="0"/>
              <a:t>وساب </a:t>
            </a:r>
            <a:r>
              <a:rPr lang="ar-EG" sz="8000" b="1" dirty="0" err="1"/>
              <a:t>الملايكة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وعاش </a:t>
            </a:r>
            <a:r>
              <a:rPr lang="ar-EG" sz="8000" b="1" dirty="0" err="1"/>
              <a:t>عالأرض</a:t>
            </a:r>
            <a:r>
              <a:rPr lang="ar-EG" sz="8000" b="1" dirty="0"/>
              <a:t> فقير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إتعاقب</a:t>
            </a:r>
            <a:r>
              <a:rPr lang="ar-EG" sz="8000" b="1" dirty="0"/>
              <a:t> بدالي</a:t>
            </a:r>
          </a:p>
          <a:p>
            <a:pPr algn="ctr" rtl="1"/>
            <a:r>
              <a:rPr lang="ar-EG" sz="8000" b="1" dirty="0"/>
              <a:t> وشال عني احمالي</a:t>
            </a:r>
            <a:br>
              <a:rPr lang="ar-EG" sz="8000" b="1" dirty="0"/>
            </a:br>
            <a:r>
              <a:rPr lang="ar-EG" sz="8000" b="1" dirty="0"/>
              <a:t>وبدالها إداني </a:t>
            </a:r>
          </a:p>
          <a:p>
            <a:pPr algn="ctr" rtl="1"/>
            <a:r>
              <a:rPr lang="ar-EG" sz="8000" b="1" dirty="0"/>
              <a:t>حب وقلب كبير)2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 ليه ؟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(لأن الله محبة) 3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الله محبة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99477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ليه يسوع </a:t>
            </a:r>
            <a:r>
              <a:rPr lang="ar-EG" sz="8000" b="1" dirty="0" err="1"/>
              <a:t>بيسامح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لما بغلط في حقه</a:t>
            </a:r>
            <a:br>
              <a:rPr lang="ar-EG" sz="8000" b="1" dirty="0"/>
            </a:br>
            <a:r>
              <a:rPr lang="ar-EG" sz="8000" b="1" dirty="0"/>
              <a:t>لما بجيله بتوبة </a:t>
            </a:r>
          </a:p>
          <a:p>
            <a:pPr algn="ctr" rtl="1"/>
            <a:r>
              <a:rPr lang="ar-EG" sz="8000" b="1" dirty="0"/>
              <a:t>وأنا قلبي ندمان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2042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بينسى</a:t>
            </a:r>
            <a:r>
              <a:rPr lang="ar-EG" sz="8000" b="1" dirty="0"/>
              <a:t> الخطية </a:t>
            </a:r>
          </a:p>
          <a:p>
            <a:pPr algn="ctr" rtl="1"/>
            <a:r>
              <a:rPr lang="ar-EG" sz="8000" b="1" dirty="0"/>
              <a:t>ويمسح دمع عينيَّ</a:t>
            </a:r>
            <a:br>
              <a:rPr lang="ar-EG" sz="8000" b="1" dirty="0"/>
            </a:br>
            <a:r>
              <a:rPr lang="ar-EG" sz="8000" b="1" dirty="0"/>
              <a:t>ويمسك إيديَّ </a:t>
            </a:r>
          </a:p>
          <a:p>
            <a:pPr algn="ctr" rtl="1"/>
            <a:r>
              <a:rPr lang="ar-EG" sz="8000" b="1" dirty="0"/>
              <a:t>ويخليني فرحان)2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 ليه ؟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(لأن الله محبة) 3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الله محبة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87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2023-11-27T08:08:11Z</dcterms:modified>
</cp:coreProperties>
</file>