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5" r:id="rId5"/>
    <p:sldId id="306" r:id="rId6"/>
    <p:sldId id="310" r:id="rId7"/>
    <p:sldId id="311" r:id="rId8"/>
    <p:sldId id="3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قالولي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عن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قالولي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عن يسوع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الماكو احلى منه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خلصني من النار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خلى بقلبي جنة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ويلي على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الخاطي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شلون الايام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يظل يمشي بطريق الأعوج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ويضل حاير بدنياه 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يدري عن يسوع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الماكو أحلى منه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اللي يخلصه من النار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ويخلي بقلبه جنة</a:t>
            </a:r>
          </a:p>
        </p:txBody>
      </p:sp>
    </p:spTree>
    <p:extLst>
      <p:ext uri="{BB962C8B-B14F-4D97-AF65-F5344CB8AC3E}">
        <p14:creationId xmlns:p14="http://schemas.microsoft.com/office/powerpoint/2010/main" val="200270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كلشي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بصدري اتحمل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واضل فرحان هوايا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اتعب والتعب راحة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مدام يسوع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71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قالولي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عن يسوع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الماكو احلى منه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خلصني من النار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خلى بقلبي جنة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354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ويلي على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الخاطي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شلون الايام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يظل يمشي بطريق الأعوج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ويضل حاير بدنياه </a:t>
            </a:r>
          </a:p>
        </p:txBody>
      </p:sp>
    </p:spTree>
    <p:extLst>
      <p:ext uri="{BB962C8B-B14F-4D97-AF65-F5344CB8AC3E}">
        <p14:creationId xmlns:p14="http://schemas.microsoft.com/office/powerpoint/2010/main" val="517736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يدري عن يسوع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الماكو أحلى منه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اللي يخلصه من النار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ويخلي بقلبه جنة</a:t>
            </a:r>
          </a:p>
        </p:txBody>
      </p:sp>
    </p:spTree>
    <p:extLst>
      <p:ext uri="{BB962C8B-B14F-4D97-AF65-F5344CB8AC3E}">
        <p14:creationId xmlns:p14="http://schemas.microsoft.com/office/powerpoint/2010/main" val="40314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3743</TotalTime>
  <Words>105</Words>
  <Application>Microsoft Office PowerPoint</Application>
  <PresentationFormat>عرض على الشاشة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299</cp:revision>
  <dcterms:created xsi:type="dcterms:W3CDTF">2021-12-07T14:30:00Z</dcterms:created>
  <dcterms:modified xsi:type="dcterms:W3CDTF">2023-03-21T08:39:29Z</dcterms:modified>
</cp:coreProperties>
</file>