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44" r:id="rId4"/>
    <p:sldId id="447" r:id="rId5"/>
    <p:sldId id="455" r:id="rId6"/>
    <p:sldId id="449" r:id="rId7"/>
    <p:sldId id="450" r:id="rId8"/>
    <p:sldId id="457" r:id="rId9"/>
    <p:sldId id="452" r:id="rId10"/>
    <p:sldId id="453" r:id="rId11"/>
    <p:sldId id="45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7"/>
            <p14:sldId id="455"/>
            <p14:sldId id="449"/>
            <p14:sldId id="450"/>
            <p14:sldId id="457"/>
            <p14:sldId id="452"/>
            <p14:sldId id="453"/>
            <p14:sldId id="4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4" autoAdjust="0"/>
    <p:restoredTop sz="94660"/>
  </p:normalViewPr>
  <p:slideViewPr>
    <p:cSldViewPr>
      <p:cViewPr varScale="1">
        <p:scale>
          <a:sx n="90" d="100"/>
          <a:sy n="90" d="100"/>
        </p:scale>
        <p:origin x="15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عايشين</a:t>
            </a:r>
            <a:r>
              <a:rPr lang="ar-EG" sz="7200" b="1" dirty="0"/>
              <a:t> ليسوع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وقريب ها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ييجى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ياخدنا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آمين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علشان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كده دايماً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06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8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60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8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4061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ف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الدنيا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وملاكه حوالينا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بيحرسن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ـــــ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ا)2</a:t>
            </a:r>
          </a:p>
          <a:p>
            <a:pPr algn="ctr" rtl="1"/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هو وعد أنه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عمره 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مايسيبنا</a:t>
            </a:r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 واحنا كمان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هانفضل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74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8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22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-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ف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كل مكان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مش بس الكنيسة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ف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الشارع كمان)2</a:t>
            </a:r>
          </a:p>
          <a:p>
            <a:pPr algn="ctr" rtl="1"/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36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443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لما نلعب برضه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بمحبة وإيمان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(كده نبق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فعلاً 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ليسوع)2</a:t>
            </a:r>
          </a:p>
          <a:p>
            <a:br>
              <a:rPr lang="ar-SA" sz="8000" b="1" dirty="0"/>
            </a:br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539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188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  <a:endParaRPr lang="ar-SA" sz="48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كل حياتنا</a:t>
            </a:r>
          </a:p>
          <a:p>
            <a:pPr algn="ctr" rtl="1"/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عايشين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ليسوع كل أيامنا)2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بيوتنا ومدرستنا</a:t>
            </a:r>
            <a:r>
              <a:rPr lang="ar-EG" sz="6600" b="1" dirty="0">
                <a:solidFill>
                  <a:srgbClr val="00582A"/>
                </a:solidFill>
                <a:latin typeface="Helvetica Neue"/>
              </a:rPr>
              <a:t> 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وكنيستنا عايشي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ن ليس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934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62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3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-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عايشين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ليسوع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وإحنا صغيرين</a:t>
            </a: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كل يوم 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بنكبر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مع يسوع ماشيين)2</a:t>
            </a:r>
          </a:p>
          <a:p>
            <a:pPr algn="ctr" rtl="1"/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71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Words>225</Words>
  <Application>Microsoft Office PowerPoint</Application>
  <PresentationFormat>عرض على الشاشة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366</cp:revision>
  <dcterms:created xsi:type="dcterms:W3CDTF">2021-12-07T14:30:00Z</dcterms:created>
  <dcterms:modified xsi:type="dcterms:W3CDTF">2023-11-15T13:48:19Z</dcterms:modified>
</cp:coreProperties>
</file>