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47" r:id="rId4"/>
    <p:sldId id="444" r:id="rId5"/>
    <p:sldId id="445" r:id="rId6"/>
    <p:sldId id="448" r:id="rId7"/>
    <p:sldId id="44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7"/>
            <p14:sldId id="444"/>
            <p14:sldId id="445"/>
            <p14:sldId id="448"/>
            <p14:sldId id="44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ضعفي مين يحس بيه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33400"/>
            <a:ext cx="9982199" cy="6212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/>
              <a:t>1-</a:t>
            </a:r>
            <a:endParaRPr lang="ar-EG" sz="54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(ضعفي مين يحس بيه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 </a:t>
            </a:r>
            <a:r>
              <a:rPr lang="ar-SA" sz="7200" b="1" dirty="0"/>
              <a:t>ألمي مين يداوي</a:t>
            </a:r>
            <a:r>
              <a:rPr lang="ar-EG" sz="7200" b="1" dirty="0"/>
              <a:t>ـــــــ</a:t>
            </a:r>
            <a:r>
              <a:rPr lang="ar-SA" sz="7200" b="1" dirty="0"/>
              <a:t>ه) 2</a:t>
            </a:r>
            <a:br>
              <a:rPr lang="ar-SA" sz="7200" b="1" dirty="0"/>
            </a:br>
            <a:endParaRPr lang="ar-SA" sz="88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(وحدك يا يسوعي </a:t>
            </a:r>
            <a:endParaRPr lang="ar-EG" sz="7200" b="1" dirty="0"/>
          </a:p>
          <a:p>
            <a:pPr algn="ctr" rtl="1"/>
            <a:r>
              <a:rPr lang="ar-SA" sz="7200" b="1" dirty="0"/>
              <a:t>أنت </a:t>
            </a:r>
            <a:r>
              <a:rPr lang="ar-SA" sz="7200" b="1" dirty="0" err="1"/>
              <a:t>حاسس</a:t>
            </a:r>
            <a:r>
              <a:rPr lang="ar-SA" sz="7200" b="1" dirty="0"/>
              <a:t> بيه</a:t>
            </a:r>
          </a:p>
          <a:p>
            <a:pPr algn="ctr" rtl="1"/>
            <a:r>
              <a:rPr lang="ar-SA" sz="8000" b="1" dirty="0"/>
              <a:t>وعلى الصليب </a:t>
            </a:r>
            <a:endParaRPr lang="ar-EG" sz="8000" b="1" dirty="0"/>
          </a:p>
          <a:p>
            <a:pPr algn="ctr" rtl="1"/>
            <a:r>
              <a:rPr lang="ar-SA" sz="8000" b="1" dirty="0"/>
              <a:t>شلت الأوجاع) </a:t>
            </a:r>
            <a:r>
              <a:rPr lang="ar-SA" sz="6600" b="1" dirty="0"/>
              <a:t>2</a:t>
            </a:r>
          </a:p>
          <a:p>
            <a:pPr algn="ctr"/>
            <a:br>
              <a:rPr lang="ar-SA" sz="8000" b="1" dirty="0"/>
            </a:br>
            <a:endParaRPr lang="ar-SA" sz="9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198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43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/>
              <a:t>(بموتك صار لي حياة 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  </a:t>
            </a:r>
            <a:r>
              <a:rPr lang="ar-SA" sz="8000" b="1" dirty="0"/>
              <a:t>بقيامتك صار لي نصرة)</a:t>
            </a:r>
            <a:r>
              <a:rPr lang="ar-EG" sz="6600" b="1" dirty="0"/>
              <a:t>2</a:t>
            </a:r>
            <a:endParaRPr lang="ar-SA" sz="6600" b="1" dirty="0"/>
          </a:p>
          <a:p>
            <a:pPr algn="ctr">
              <a:lnSpc>
                <a:spcPct val="150000"/>
              </a:lnSpc>
            </a:pPr>
            <a:br>
              <a:rPr lang="ar-SA" sz="8000" b="1" dirty="0"/>
            </a:br>
            <a:endParaRPr lang="ar-SA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09600"/>
            <a:ext cx="9982199" cy="833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</a:t>
            </a:r>
            <a:r>
              <a:rPr lang="ar-SA" sz="7200" b="1" dirty="0"/>
              <a:t>-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(يا رب</a:t>
            </a:r>
            <a:r>
              <a:rPr lang="ar-EG" sz="8000" b="1" dirty="0"/>
              <a:t>ـــــ</a:t>
            </a:r>
            <a:r>
              <a:rPr lang="ar-SA" sz="8000" b="1" dirty="0"/>
              <a:t>ي قبلتن</a:t>
            </a:r>
            <a:r>
              <a:rPr lang="ar-EG" sz="8000" b="1" dirty="0"/>
              <a:t>ـــــــ</a:t>
            </a:r>
            <a:r>
              <a:rPr lang="ar-SA" sz="8000" b="1" dirty="0"/>
              <a:t>ي 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وخطاياي محتها لي) </a:t>
            </a:r>
            <a:r>
              <a:rPr lang="ar-SA" sz="6600" b="1" dirty="0"/>
              <a:t>2</a:t>
            </a:r>
          </a:p>
          <a:p>
            <a:pPr algn="ctr">
              <a:lnSpc>
                <a:spcPct val="150000"/>
              </a:lnSpc>
            </a:pPr>
            <a:br>
              <a:rPr lang="ar-SA" sz="7200" b="1" dirty="0"/>
            </a:br>
            <a:endParaRPr lang="ar-SA" sz="88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959826"/>
            <a:ext cx="9982199" cy="7574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/>
              <a:t>(للمنتهى حب</a:t>
            </a:r>
            <a:r>
              <a:rPr lang="ar-EG" sz="8000" b="1" dirty="0"/>
              <a:t>ـــــ</a:t>
            </a:r>
            <a:r>
              <a:rPr lang="ar-SA" sz="8000" b="1" dirty="0"/>
              <a:t>ك يدوم 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إلى الأبد لا لن يزول) </a:t>
            </a:r>
            <a:r>
              <a:rPr lang="ar-SA" sz="6000" b="1" dirty="0"/>
              <a:t>2</a:t>
            </a:r>
            <a:endParaRPr lang="ar-SA" sz="8000" b="1" dirty="0"/>
          </a:p>
          <a:p>
            <a:pPr algn="ctr">
              <a:lnSpc>
                <a:spcPct val="150000"/>
              </a:lnSpc>
            </a:pPr>
            <a:br>
              <a:rPr lang="ar-SA" sz="8000" b="1" dirty="0"/>
            </a:br>
            <a:endParaRPr lang="ar-SA" sz="9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072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88426"/>
            <a:ext cx="9982199" cy="7574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000" b="1" dirty="0"/>
              <a:t>(وخطاياي أبعدتها </a:t>
            </a:r>
            <a:endParaRPr lang="ar-EG" sz="8000" b="1" dirty="0"/>
          </a:p>
          <a:p>
            <a:pPr algn="ctr">
              <a:lnSpc>
                <a:spcPct val="150000"/>
              </a:lnSpc>
            </a:pPr>
            <a:r>
              <a:rPr lang="ar-SA" sz="8000" b="1" dirty="0"/>
              <a:t>لا تعود تذكرها)</a:t>
            </a:r>
            <a:r>
              <a:rPr lang="ar-EG" sz="8000" b="1" dirty="0"/>
              <a:t>2</a:t>
            </a:r>
            <a:endParaRPr lang="ar-SA" sz="8000" b="1" dirty="0"/>
          </a:p>
          <a:p>
            <a:pPr algn="ctr">
              <a:lnSpc>
                <a:spcPct val="150000"/>
              </a:lnSpc>
            </a:pPr>
            <a:br>
              <a:rPr lang="ar-SA" sz="8000" b="1" dirty="0"/>
            </a:br>
            <a:endParaRPr lang="ar-SA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2205</TotalTime>
  <Words>86</Words>
  <Application>Microsoft Office PowerPoint</Application>
  <PresentationFormat>عرض على الشاشة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360</cp:revision>
  <dcterms:created xsi:type="dcterms:W3CDTF">2021-12-07T14:30:00Z</dcterms:created>
  <dcterms:modified xsi:type="dcterms:W3CDTF">2023-11-18T13:30:03Z</dcterms:modified>
</cp:coreProperties>
</file>