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0" r:id="rId3"/>
    <p:sldId id="428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شكرا لرب فضله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5-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نشكرك اللهم من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أجل </a:t>
            </a:r>
            <a:r>
              <a:rPr lang="ar-EG" sz="8000" b="1" dirty="0" smtClean="0"/>
              <a:t>عطاياك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فالمال </a:t>
            </a:r>
            <a:r>
              <a:rPr lang="ar-EG" sz="8000" b="1" dirty="0" smtClean="0"/>
              <a:t>والصحة </a:t>
            </a:r>
            <a:r>
              <a:rPr lang="ar-EG" sz="8000" b="1" dirty="0" smtClean="0"/>
              <a:t>وال</a:t>
            </a:r>
          </a:p>
          <a:p>
            <a:pPr algn="ctr" rtl="1"/>
            <a:r>
              <a:rPr lang="ar-EG" sz="8000" b="1" dirty="0" smtClean="0"/>
              <a:t>حياة </a:t>
            </a:r>
            <a:r>
              <a:rPr lang="ar-EG" sz="8000" b="1" dirty="0" smtClean="0"/>
              <a:t>جدواك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6-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فاقبل إذاً يا ربنا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أجل ذا </a:t>
            </a:r>
            <a:r>
              <a:rPr lang="ar-EG" sz="8000" b="1" dirty="0" smtClean="0"/>
              <a:t>الإحسان</a:t>
            </a:r>
          </a:p>
          <a:p>
            <a:pPr algn="ctr" rtl="1"/>
            <a:r>
              <a:rPr lang="ar-EG" sz="8000" b="1" smtClean="0"/>
              <a:t> </a:t>
            </a:r>
            <a:r>
              <a:rPr lang="ar-EG" sz="8000" b="1" dirty="0" smtClean="0"/>
              <a:t>منا قلوباً </a:t>
            </a:r>
            <a:r>
              <a:rPr lang="ar-EG" sz="8000" b="1" smtClean="0"/>
              <a:t>ملؤها </a:t>
            </a:r>
            <a:endParaRPr lang="ar-EG" sz="8000" b="1" smtClean="0"/>
          </a:p>
          <a:p>
            <a:pPr algn="ctr" rtl="1"/>
            <a:r>
              <a:rPr lang="ar-EG" sz="8000" b="1" smtClean="0"/>
              <a:t>عواطف </a:t>
            </a:r>
            <a:r>
              <a:rPr lang="ar-EG" sz="8000" b="1" dirty="0" smtClean="0"/>
              <a:t>الشكران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شكراً </a:t>
            </a:r>
            <a:r>
              <a:rPr lang="ar-EG" sz="8000" b="1" dirty="0" smtClean="0"/>
              <a:t>لرب فضله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بحر </a:t>
            </a:r>
            <a:r>
              <a:rPr lang="ar-EG" sz="8000" b="1" dirty="0" err="1" smtClean="0"/>
              <a:t>طما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زخار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يروي </a:t>
            </a:r>
            <a:r>
              <a:rPr lang="ar-EG" sz="8000" b="1" dirty="0" smtClean="0"/>
              <a:t>الثرى من جوده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إذ </a:t>
            </a:r>
            <a:r>
              <a:rPr lang="ar-EG" sz="8000" b="1" dirty="0" smtClean="0"/>
              <a:t>يرسل الأمطار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يهدي لنا من </a:t>
            </a:r>
            <a:r>
              <a:rPr lang="ar-EG" sz="8000" b="1" dirty="0" smtClean="0"/>
              <a:t>شمسه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حراً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نحيا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ومن </a:t>
            </a:r>
            <a:r>
              <a:rPr lang="ar-EG" sz="8000" b="1" dirty="0" err="1" smtClean="0"/>
              <a:t>نسيمات</a:t>
            </a:r>
            <a:r>
              <a:rPr lang="ar-EG" sz="8000" b="1" dirty="0" smtClean="0"/>
              <a:t> الصبا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وغيثه </a:t>
            </a:r>
            <a:r>
              <a:rPr lang="ar-EG" sz="8000" b="1" dirty="0" smtClean="0"/>
              <a:t>نروى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كل الورى من خلق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قد أبدع الأكوان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وزان </a:t>
            </a:r>
            <a:r>
              <a:rPr lang="ar-EG" sz="8000" b="1" dirty="0" smtClean="0"/>
              <a:t>بالنجم الدجى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فأبهج </a:t>
            </a:r>
            <a:r>
              <a:rPr lang="ar-EG" sz="8000" b="1" dirty="0" smtClean="0"/>
              <a:t>الإنسان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وأطعم الأطيار من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أثمار </a:t>
            </a:r>
            <a:r>
              <a:rPr lang="ar-EG" sz="8000" b="1" dirty="0" smtClean="0"/>
              <a:t>غرسه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فكم </a:t>
            </a:r>
            <a:r>
              <a:rPr lang="ar-EG" sz="8000" b="1" dirty="0" smtClean="0"/>
              <a:t>لنا يعطي إذاً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عرش قدسه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 smtClean="0">
                <a:solidFill>
                  <a:srgbClr val="00582A"/>
                </a:solidFill>
              </a:rPr>
              <a:t>به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من فضله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العميم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فلنشكرنه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دائماً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لحبه </a:t>
            </a:r>
            <a:r>
              <a:rPr lang="ar-EG" sz="8000" b="1" dirty="0" smtClean="0">
                <a:solidFill>
                  <a:srgbClr val="00582A"/>
                </a:solidFill>
              </a:rPr>
              <a:t>العظيم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84</Words>
  <Application>Microsoft Office PowerPoint</Application>
  <PresentationFormat>عرض على الشاشة (3:4)‏</PresentationFormat>
  <Paragraphs>62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353</cp:revision>
  <dcterms:created xsi:type="dcterms:W3CDTF">2021-12-07T14:30:00Z</dcterms:created>
  <dcterms:modified xsi:type="dcterms:W3CDTF">2022-09-22T08:48:17Z</dcterms:modified>
</cp:coreProperties>
</file>