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5" r:id="rId2"/>
    <p:sldId id="430" r:id="rId3"/>
    <p:sldId id="428" r:id="rId4"/>
    <p:sldId id="431" r:id="rId5"/>
    <p:sldId id="432" r:id="rId6"/>
    <p:sldId id="433" r:id="rId7"/>
    <p:sldId id="434" r:id="rId8"/>
    <p:sldId id="435" r:id="rId9"/>
    <p:sldId id="436" r:id="rId10"/>
    <p:sldId id="437" r:id="rId11"/>
    <p:sldId id="438" r:id="rId12"/>
    <p:sldId id="439" r:id="rId13"/>
    <p:sldId id="440" r:id="rId14"/>
    <p:sldId id="29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18" y="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9/22/2022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 smtClean="0"/>
              <a:t>ترنمية</a:t>
            </a:r>
            <a:r>
              <a:rPr lang="ar-EG" sz="7200" b="1" dirty="0" smtClean="0"/>
              <a:t> </a:t>
            </a:r>
          </a:p>
          <a:p>
            <a:pPr algn="ctr"/>
            <a:r>
              <a:rPr lang="ar-EG" sz="7200" b="1" dirty="0" smtClean="0"/>
              <a:t>شكرا لرب فضله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184487"/>
            <a:ext cx="9982199" cy="108645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5-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نشكرك اللهم من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أجل </a:t>
            </a:r>
            <a:r>
              <a:rPr lang="ar-EG" sz="8000" b="1" dirty="0" smtClean="0"/>
              <a:t>عطاياك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فالمال </a:t>
            </a:r>
            <a:r>
              <a:rPr lang="ar-EG" sz="8000" b="1" dirty="0" smtClean="0"/>
              <a:t>والصحة </a:t>
            </a:r>
            <a:r>
              <a:rPr lang="ar-EG" sz="8000" b="1" dirty="0" smtClean="0"/>
              <a:t>وال</a:t>
            </a:r>
          </a:p>
          <a:p>
            <a:pPr algn="ctr" rtl="1"/>
            <a:r>
              <a:rPr lang="ar-EG" sz="8000" b="1" dirty="0" smtClean="0"/>
              <a:t>حياة </a:t>
            </a:r>
            <a:r>
              <a:rPr lang="ar-EG" sz="8000" b="1" dirty="0" smtClean="0"/>
              <a:t>جدواك </a:t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 smtClean="0"/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en-US" sz="80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7620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القرار:</a:t>
            </a: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جميع ما نحيا </a:t>
            </a:r>
            <a:r>
              <a:rPr lang="ar-EG" sz="8000" b="1" dirty="0" err="1" smtClean="0">
                <a:solidFill>
                  <a:srgbClr val="00582A"/>
                </a:solidFill>
              </a:rPr>
              <a:t>به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من فضله </a:t>
            </a:r>
            <a:r>
              <a:rPr lang="ar-EG" sz="8000" b="1" dirty="0" err="1" smtClean="0">
                <a:solidFill>
                  <a:srgbClr val="00582A"/>
                </a:solidFill>
              </a:rPr>
              <a:t>العميم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err="1" smtClean="0">
                <a:solidFill>
                  <a:srgbClr val="00582A"/>
                </a:solidFill>
              </a:rPr>
              <a:t>فلنشكرنه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دائماً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لحبه </a:t>
            </a:r>
            <a:r>
              <a:rPr lang="ar-EG" sz="8000" b="1" dirty="0" smtClean="0">
                <a:solidFill>
                  <a:srgbClr val="00582A"/>
                </a:solidFill>
              </a:rPr>
              <a:t>العظيم</a:t>
            </a: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en-US" sz="8000" b="1" dirty="0" smtClean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184487"/>
            <a:ext cx="9982199" cy="108645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6-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فاقبل إذاً يا ربنا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من </a:t>
            </a:r>
            <a:r>
              <a:rPr lang="ar-EG" sz="8000" b="1" dirty="0" smtClean="0"/>
              <a:t>أجل ذا </a:t>
            </a:r>
            <a:r>
              <a:rPr lang="ar-EG" sz="8000" b="1" dirty="0" smtClean="0"/>
              <a:t>الإحسان</a:t>
            </a:r>
          </a:p>
          <a:p>
            <a:pPr algn="ctr" rtl="1"/>
            <a:r>
              <a:rPr lang="ar-EG" sz="8000" b="1" smtClean="0"/>
              <a:t> </a:t>
            </a:r>
            <a:r>
              <a:rPr lang="ar-EG" sz="8000" b="1" dirty="0" smtClean="0"/>
              <a:t>منا قلوباً </a:t>
            </a:r>
            <a:r>
              <a:rPr lang="ar-EG" sz="8000" b="1" smtClean="0"/>
              <a:t>ملؤها </a:t>
            </a:r>
            <a:endParaRPr lang="ar-EG" sz="8000" b="1" smtClean="0"/>
          </a:p>
          <a:p>
            <a:pPr algn="ctr" rtl="1"/>
            <a:r>
              <a:rPr lang="ar-EG" sz="8000" b="1" smtClean="0"/>
              <a:t>عواطف </a:t>
            </a:r>
            <a:r>
              <a:rPr lang="ar-EG" sz="8000" b="1" dirty="0" smtClean="0"/>
              <a:t>الشكران </a:t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 smtClean="0"/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en-US" sz="80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7620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القرار:</a:t>
            </a: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جميع ما نحيا </a:t>
            </a:r>
            <a:r>
              <a:rPr lang="ar-EG" sz="8000" b="1" dirty="0" err="1" smtClean="0">
                <a:solidFill>
                  <a:srgbClr val="00582A"/>
                </a:solidFill>
              </a:rPr>
              <a:t>به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من فضله </a:t>
            </a:r>
            <a:r>
              <a:rPr lang="ar-EG" sz="8000" b="1" dirty="0" err="1" smtClean="0">
                <a:solidFill>
                  <a:srgbClr val="00582A"/>
                </a:solidFill>
              </a:rPr>
              <a:t>العميم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err="1" smtClean="0">
                <a:solidFill>
                  <a:srgbClr val="00582A"/>
                </a:solidFill>
              </a:rPr>
              <a:t>فلنشكرنه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دائماً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لحبه </a:t>
            </a:r>
            <a:r>
              <a:rPr lang="ar-EG" sz="8000" b="1" dirty="0" smtClean="0">
                <a:solidFill>
                  <a:srgbClr val="00582A"/>
                </a:solidFill>
              </a:rPr>
              <a:t>العظيم</a:t>
            </a: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en-US" sz="8000" b="1" dirty="0" smtClean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184487"/>
            <a:ext cx="9982199" cy="108645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1-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شكراً </a:t>
            </a:r>
            <a:r>
              <a:rPr lang="ar-EG" sz="8000" b="1" dirty="0" smtClean="0"/>
              <a:t>لرب فضله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بحر </a:t>
            </a:r>
            <a:r>
              <a:rPr lang="ar-EG" sz="8000" b="1" dirty="0" err="1" smtClean="0"/>
              <a:t>طما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زخار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يروي </a:t>
            </a:r>
            <a:r>
              <a:rPr lang="ar-EG" sz="8000" b="1" dirty="0" smtClean="0"/>
              <a:t>الثرى من جوده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إذ </a:t>
            </a:r>
            <a:r>
              <a:rPr lang="ar-EG" sz="8000" b="1" dirty="0" smtClean="0"/>
              <a:t>يرسل الأمطار</a:t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 smtClean="0"/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en-US" sz="80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7620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القرار:</a:t>
            </a: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جميع ما نحيا </a:t>
            </a:r>
            <a:r>
              <a:rPr lang="ar-EG" sz="8000" b="1" dirty="0" err="1" smtClean="0">
                <a:solidFill>
                  <a:srgbClr val="00582A"/>
                </a:solidFill>
              </a:rPr>
              <a:t>به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من فضله </a:t>
            </a:r>
            <a:r>
              <a:rPr lang="ar-EG" sz="8000" b="1" dirty="0" err="1" smtClean="0">
                <a:solidFill>
                  <a:srgbClr val="00582A"/>
                </a:solidFill>
              </a:rPr>
              <a:t>العميم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err="1" smtClean="0">
                <a:solidFill>
                  <a:srgbClr val="00582A"/>
                </a:solidFill>
              </a:rPr>
              <a:t>فلنشكرنه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دائماً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لحبه </a:t>
            </a:r>
            <a:r>
              <a:rPr lang="ar-EG" sz="8000" b="1" dirty="0" smtClean="0">
                <a:solidFill>
                  <a:srgbClr val="00582A"/>
                </a:solidFill>
              </a:rPr>
              <a:t>العظيم</a:t>
            </a: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en-US" sz="8000" b="1" dirty="0" smtClean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184487"/>
            <a:ext cx="9982199" cy="108645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2-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 يهدي لنا من </a:t>
            </a:r>
            <a:r>
              <a:rPr lang="ar-EG" sz="8000" b="1" dirty="0" smtClean="0"/>
              <a:t>شمسه</a:t>
            </a:r>
          </a:p>
          <a:p>
            <a:pPr algn="ctr" rtl="1"/>
            <a:r>
              <a:rPr lang="ar-EG" sz="8000" b="1" dirty="0" smtClean="0"/>
              <a:t> </a:t>
            </a:r>
            <a:r>
              <a:rPr lang="ar-EG" sz="8000" b="1" dirty="0" smtClean="0"/>
              <a:t>حراً </a:t>
            </a:r>
            <a:r>
              <a:rPr lang="ar-EG" sz="8000" b="1" dirty="0" err="1" smtClean="0"/>
              <a:t>به</a:t>
            </a:r>
            <a:r>
              <a:rPr lang="ar-EG" sz="8000" b="1" dirty="0" smtClean="0"/>
              <a:t> نحيا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ومن </a:t>
            </a:r>
            <a:r>
              <a:rPr lang="ar-EG" sz="8000" b="1" dirty="0" err="1" smtClean="0"/>
              <a:t>نسيمات</a:t>
            </a:r>
            <a:r>
              <a:rPr lang="ar-EG" sz="8000" b="1" dirty="0" smtClean="0"/>
              <a:t> الصبا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وغيثه </a:t>
            </a:r>
            <a:r>
              <a:rPr lang="ar-EG" sz="8000" b="1" dirty="0" smtClean="0"/>
              <a:t>نروى </a:t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 smtClean="0"/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en-US" sz="80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7620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القرار:</a:t>
            </a: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جميع ما نحيا </a:t>
            </a:r>
            <a:r>
              <a:rPr lang="ar-EG" sz="8000" b="1" dirty="0" err="1" smtClean="0">
                <a:solidFill>
                  <a:srgbClr val="00582A"/>
                </a:solidFill>
              </a:rPr>
              <a:t>به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من فضله </a:t>
            </a:r>
            <a:r>
              <a:rPr lang="ar-EG" sz="8000" b="1" dirty="0" err="1" smtClean="0">
                <a:solidFill>
                  <a:srgbClr val="00582A"/>
                </a:solidFill>
              </a:rPr>
              <a:t>العميم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err="1" smtClean="0">
                <a:solidFill>
                  <a:srgbClr val="00582A"/>
                </a:solidFill>
              </a:rPr>
              <a:t>فلنشكرنه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دائماً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لحبه </a:t>
            </a:r>
            <a:r>
              <a:rPr lang="ar-EG" sz="8000" b="1" dirty="0" smtClean="0">
                <a:solidFill>
                  <a:srgbClr val="00582A"/>
                </a:solidFill>
              </a:rPr>
              <a:t>العظيم</a:t>
            </a: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en-US" sz="8000" b="1" dirty="0" smtClean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184487"/>
            <a:ext cx="9982199" cy="108645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3-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كل الورى من خلق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من </a:t>
            </a:r>
            <a:r>
              <a:rPr lang="ar-EG" sz="8000" b="1" dirty="0" smtClean="0"/>
              <a:t>قد أبدع الأكوان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وزان </a:t>
            </a:r>
            <a:r>
              <a:rPr lang="ar-EG" sz="8000" b="1" dirty="0" smtClean="0"/>
              <a:t>بالنجم الدجى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فأبهج </a:t>
            </a:r>
            <a:r>
              <a:rPr lang="ar-EG" sz="8000" b="1" dirty="0" smtClean="0"/>
              <a:t>الإنسان </a:t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 smtClean="0"/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en-US" sz="80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7620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القرار:</a:t>
            </a: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جميع ما نحيا </a:t>
            </a:r>
            <a:r>
              <a:rPr lang="ar-EG" sz="8000" b="1" dirty="0" err="1" smtClean="0">
                <a:solidFill>
                  <a:srgbClr val="00582A"/>
                </a:solidFill>
              </a:rPr>
              <a:t>به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من فضله </a:t>
            </a:r>
            <a:r>
              <a:rPr lang="ar-EG" sz="8000" b="1" dirty="0" err="1" smtClean="0">
                <a:solidFill>
                  <a:srgbClr val="00582A"/>
                </a:solidFill>
              </a:rPr>
              <a:t>العميم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err="1" smtClean="0">
                <a:solidFill>
                  <a:srgbClr val="00582A"/>
                </a:solidFill>
              </a:rPr>
              <a:t>فلنشكرنه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دائماً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لحبه </a:t>
            </a:r>
            <a:r>
              <a:rPr lang="ar-EG" sz="8000" b="1" dirty="0" smtClean="0">
                <a:solidFill>
                  <a:srgbClr val="00582A"/>
                </a:solidFill>
              </a:rPr>
              <a:t>العظيم</a:t>
            </a: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en-US" sz="8000" b="1" dirty="0" smtClean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184487"/>
            <a:ext cx="9982199" cy="108645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4-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وأطعم الأطيار من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أثمار </a:t>
            </a:r>
            <a:r>
              <a:rPr lang="ar-EG" sz="8000" b="1" dirty="0" smtClean="0"/>
              <a:t>غرسه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فكم </a:t>
            </a:r>
            <a:r>
              <a:rPr lang="ar-EG" sz="8000" b="1" dirty="0" smtClean="0"/>
              <a:t>لنا يعطي إذاً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من </a:t>
            </a:r>
            <a:r>
              <a:rPr lang="ar-EG" sz="8000" b="1" dirty="0" smtClean="0"/>
              <a:t>عرش قدسه </a:t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 smtClean="0"/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en-US" sz="80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7620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القرار:</a:t>
            </a: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جميع ما نحيا </a:t>
            </a:r>
            <a:r>
              <a:rPr lang="ar-EG" sz="8000" b="1" dirty="0" err="1" smtClean="0">
                <a:solidFill>
                  <a:srgbClr val="00582A"/>
                </a:solidFill>
              </a:rPr>
              <a:t>به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من فضله </a:t>
            </a:r>
            <a:r>
              <a:rPr lang="ar-EG" sz="8000" b="1" dirty="0" err="1" smtClean="0">
                <a:solidFill>
                  <a:srgbClr val="00582A"/>
                </a:solidFill>
              </a:rPr>
              <a:t>العميم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err="1" smtClean="0">
                <a:solidFill>
                  <a:srgbClr val="00582A"/>
                </a:solidFill>
              </a:rPr>
              <a:t>فلنشكرنه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دائماً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لحبه </a:t>
            </a:r>
            <a:r>
              <a:rPr lang="ar-EG" sz="8000" b="1" dirty="0" smtClean="0">
                <a:solidFill>
                  <a:srgbClr val="00582A"/>
                </a:solidFill>
              </a:rPr>
              <a:t>العظيم</a:t>
            </a: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en-US" sz="8000" b="1" dirty="0" smtClean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2173</TotalTime>
  <Words>84</Words>
  <Application>Microsoft Office PowerPoint</Application>
  <PresentationFormat>عرض على الشاشة (3:4)‏</PresentationFormat>
  <Paragraphs>62</Paragraphs>
  <Slides>14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5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353</cp:revision>
  <dcterms:created xsi:type="dcterms:W3CDTF">2021-12-07T14:30:00Z</dcterms:created>
  <dcterms:modified xsi:type="dcterms:W3CDTF">2022-09-22T08:48:17Z</dcterms:modified>
</cp:coreProperties>
</file>