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8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ترنيم ترنيم ترنيم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721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lang="ar-EG" sz="72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algn="ctr" rtl="1"/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أع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إل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نيم 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تـَرْنِيم</a:t>
            </a:r>
            <a:r>
              <a:rPr lang="ar-EG" sz="72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algn="ctr" rtl="1"/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بي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الح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يَـاة</a:t>
            </a:r>
            <a:endParaRPr kumimoji="0" lang="ar-EG" sz="7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6413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8233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5-</a:t>
            </a:r>
            <a:endParaRPr lang="ar-EG" sz="8000" b="1" dirty="0"/>
          </a:p>
          <a:p>
            <a:pPr algn="ctr" rtl="1"/>
            <a:r>
              <a:rPr lang="ar-EG" sz="8000" b="1" dirty="0"/>
              <a:t>(بإيمَان يتهَدّ السُّــــورْ</a:t>
            </a:r>
            <a:br>
              <a:rPr lang="ar-EG" sz="8000" b="1" dirty="0"/>
            </a:br>
            <a:r>
              <a:rPr lang="ar-EG" sz="8000" b="1" dirty="0"/>
              <a:t>وِإلـَهنا يمِدّ جُسُـــــــورْ)</a:t>
            </a:r>
            <a:r>
              <a:rPr lang="ar-EG" sz="6000" b="1" dirty="0"/>
              <a:t>2</a:t>
            </a:r>
            <a:br>
              <a:rPr lang="ar-EG" sz="8000" b="1" dirty="0"/>
            </a:br>
            <a:r>
              <a:rPr lang="ar-EG" sz="8000" b="1" dirty="0"/>
              <a:t>والشَّعْب صَبَح مَنـْصُورْ</a:t>
            </a:r>
            <a:br>
              <a:rPr lang="ar-EG" sz="8000" b="1" dirty="0"/>
            </a:br>
            <a:r>
              <a:rPr lang="ar-EG" sz="8000" b="1" dirty="0" err="1"/>
              <a:t>وبيعْـلِـــن</a:t>
            </a:r>
            <a:r>
              <a:rPr lang="ar-EG" sz="8000" b="1" dirty="0"/>
              <a:t> مَجْـــــــدَ الله</a:t>
            </a:r>
          </a:p>
          <a:p>
            <a:pPr algn="ctr" rtl="1"/>
            <a:br>
              <a:rPr lang="ar-EG" sz="8000" b="1" dirty="0"/>
            </a:br>
            <a:endParaRPr lang="ar-SA" sz="8000" b="1" dirty="0"/>
          </a:p>
        </p:txBody>
      </p:sp>
    </p:spTree>
    <p:extLst>
      <p:ext uri="{BB962C8B-B14F-4D97-AF65-F5344CB8AC3E}">
        <p14:creationId xmlns:p14="http://schemas.microsoft.com/office/powerpoint/2010/main" val="1792292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721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lang="ar-EG" sz="72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algn="ctr" rtl="1"/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أع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إل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نيم 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تـَرْنِيم</a:t>
            </a:r>
            <a:r>
              <a:rPr lang="ar-EG" sz="72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algn="ctr" rtl="1"/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بي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الح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يَـاة</a:t>
            </a:r>
            <a:endParaRPr kumimoji="0" lang="ar-EG" sz="7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8103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721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lang="ar-EG" sz="72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algn="ctr" rtl="1"/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أع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إل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نيم 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تـَرْنِيم</a:t>
            </a:r>
            <a:r>
              <a:rPr lang="ar-EG" sz="72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algn="ctr" rtl="1"/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بي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الح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يَـاة</a:t>
            </a:r>
            <a:endParaRPr kumimoji="0" lang="ar-EG" sz="7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8233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</a:t>
            </a:r>
            <a:endParaRPr lang="ar-EG" sz="8000" b="1" dirty="0"/>
          </a:p>
          <a:p>
            <a:pPr algn="ctr" rtl="1"/>
            <a:r>
              <a:rPr lang="ar-EG" sz="8000" b="1" dirty="0"/>
              <a:t>(مَلـَكُوتك مَالـُه حُدُودْ  </a:t>
            </a:r>
            <a:br>
              <a:rPr lang="ar-EG" sz="8000" b="1" dirty="0"/>
            </a:br>
            <a:r>
              <a:rPr lang="ar-EG" sz="8000" b="1" dirty="0"/>
              <a:t>وطرِيق إبْلِيس مَسْدُودْ)</a:t>
            </a:r>
            <a:r>
              <a:rPr lang="ar-EG" sz="6000" b="1" dirty="0"/>
              <a:t>2</a:t>
            </a:r>
            <a:br>
              <a:rPr lang="ar-EG" sz="8000" b="1" dirty="0"/>
            </a:br>
            <a:r>
              <a:rPr lang="ar-EG" sz="8000" b="1" dirty="0"/>
              <a:t>بالعِزّ كـَمَــــــان </a:t>
            </a:r>
            <a:r>
              <a:rPr lang="ar-EG" sz="8000" b="1" dirty="0" err="1"/>
              <a:t>هَيْسُودْ</a:t>
            </a:r>
            <a:r>
              <a:rPr lang="ar-EG" sz="8000" b="1" dirty="0"/>
              <a:t>  </a:t>
            </a:r>
            <a:br>
              <a:rPr lang="ar-EG" sz="8000" b="1" dirty="0"/>
            </a:br>
            <a:r>
              <a:rPr lang="ar-EG" sz="8000" b="1" dirty="0"/>
              <a:t> سُلطـَـــــانــك </a:t>
            </a:r>
            <a:r>
              <a:rPr lang="ar-EG" sz="8000" b="1" dirty="0" err="1"/>
              <a:t>ياابنَ</a:t>
            </a:r>
            <a:r>
              <a:rPr lang="ar-EG" sz="8000" b="1" dirty="0"/>
              <a:t> الله</a:t>
            </a:r>
          </a:p>
          <a:p>
            <a:pPr algn="ctr" rtl="1"/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721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lang="ar-EG" sz="72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algn="ctr" rtl="1"/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أع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إل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نيم 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تـَرْنِيم</a:t>
            </a:r>
            <a:r>
              <a:rPr lang="ar-EG" sz="72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algn="ctr" rtl="1"/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بي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الح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يَـاة</a:t>
            </a:r>
            <a:endParaRPr kumimoji="0" lang="ar-EG" sz="7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2574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8233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  <a:endParaRPr lang="ar-EG" sz="8000" b="1" dirty="0"/>
          </a:p>
          <a:p>
            <a:pPr algn="ctr" rtl="1"/>
            <a:r>
              <a:rPr lang="ar-EG" sz="8000" b="1" dirty="0"/>
              <a:t>(إبْليس مَغلوب </a:t>
            </a:r>
            <a:r>
              <a:rPr lang="ar-EG" sz="8000" b="1" dirty="0" err="1"/>
              <a:t>مَغلوبْ</a:t>
            </a:r>
            <a:br>
              <a:rPr lang="ar-EG" sz="8000" b="1" dirty="0"/>
            </a:br>
            <a:r>
              <a:rPr lang="ar-EG" sz="8000" b="1" dirty="0"/>
              <a:t>إعْلان وَاضِح مَكـْتوبْ)</a:t>
            </a:r>
            <a:r>
              <a:rPr lang="ar-EG" sz="6000" b="1" dirty="0"/>
              <a:t>2</a:t>
            </a:r>
            <a:br>
              <a:rPr lang="ar-EG" sz="8000" b="1" dirty="0"/>
            </a:br>
            <a:r>
              <a:rPr lang="ar-EG" sz="8000" b="1" dirty="0"/>
              <a:t>في الدَّم وفِي المَصْلـُــوبْ</a:t>
            </a:r>
            <a:br>
              <a:rPr lang="ar-EG" sz="8000" b="1" dirty="0"/>
            </a:br>
            <a:r>
              <a:rPr lang="ar-EG" sz="8000" b="1" dirty="0"/>
              <a:t>في </a:t>
            </a:r>
            <a:r>
              <a:rPr lang="ar-EG" sz="8000" b="1" dirty="0" err="1"/>
              <a:t>يَسُوعنا</a:t>
            </a:r>
            <a:r>
              <a:rPr lang="ar-EG" sz="8000" b="1" dirty="0"/>
              <a:t> </a:t>
            </a:r>
            <a:r>
              <a:rPr lang="ar-EG" sz="8000" b="1" dirty="0" err="1"/>
              <a:t>بنِتحَـــــدَّاه</a:t>
            </a:r>
            <a:endParaRPr lang="ar-EG" sz="8000" b="1" dirty="0"/>
          </a:p>
          <a:p>
            <a:pPr algn="ctr" rtl="1"/>
            <a:br>
              <a:rPr lang="ar-EG" sz="8000" b="1" dirty="0"/>
            </a:br>
            <a:endParaRPr lang="ar-SA" sz="8000" b="1" dirty="0"/>
          </a:p>
        </p:txBody>
      </p:sp>
    </p:spTree>
    <p:extLst>
      <p:ext uri="{BB962C8B-B14F-4D97-AF65-F5344CB8AC3E}">
        <p14:creationId xmlns:p14="http://schemas.microsoft.com/office/powerpoint/2010/main" val="1299458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721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lang="ar-EG" sz="72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algn="ctr" rtl="1"/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أع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إل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نيم 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تـَرْنِيم</a:t>
            </a:r>
            <a:r>
              <a:rPr lang="ar-EG" sz="72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algn="ctr" rtl="1"/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بي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الح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يَـاة</a:t>
            </a:r>
            <a:endParaRPr kumimoji="0" lang="ar-EG" sz="7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7498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8233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  <a:endParaRPr lang="ar-EG" sz="8000" b="1" dirty="0"/>
          </a:p>
          <a:p>
            <a:pPr algn="ctr" rtl="1"/>
            <a:r>
              <a:rPr lang="ar-EG" sz="8000" b="1" dirty="0"/>
              <a:t>(إيمَان في يَسُوع بيزيدْ</a:t>
            </a:r>
            <a:br>
              <a:rPr lang="ar-EG" sz="8000" b="1" dirty="0"/>
            </a:br>
            <a:r>
              <a:rPr lang="ar-EG" sz="8000" b="1" dirty="0"/>
              <a:t>وكِتاب مَليـــــان مَوَاعِيدْ)</a:t>
            </a:r>
            <a:r>
              <a:rPr lang="ar-EG" sz="6000" b="1" dirty="0"/>
              <a:t>2</a:t>
            </a:r>
            <a:br>
              <a:rPr lang="ar-EG" sz="8000" b="1" dirty="0"/>
            </a:br>
            <a:r>
              <a:rPr lang="ar-EG" sz="8000" b="1" dirty="0"/>
              <a:t>والوَعد بـِنـَصْــــرُه أكيــدْ</a:t>
            </a:r>
            <a:br>
              <a:rPr lang="ar-EG" sz="8000" b="1" dirty="0"/>
            </a:br>
            <a:r>
              <a:rPr lang="ar-EG" sz="8000" b="1" dirty="0"/>
              <a:t>سُلطـــــــان الوَعْد </a:t>
            </a:r>
            <a:r>
              <a:rPr lang="ar-EG" sz="8000" b="1" dirty="0" err="1"/>
              <a:t>مَعَــــاه</a:t>
            </a:r>
            <a:endParaRPr lang="ar-EG" sz="8000" b="1" dirty="0"/>
          </a:p>
          <a:p>
            <a:pPr algn="ctr" rtl="1"/>
            <a:br>
              <a:rPr lang="ar-EG" sz="8000" b="1" dirty="0"/>
            </a:br>
            <a:endParaRPr lang="ar-SA" sz="8000" b="1" dirty="0"/>
          </a:p>
        </p:txBody>
      </p:sp>
    </p:spTree>
    <p:extLst>
      <p:ext uri="{BB962C8B-B14F-4D97-AF65-F5344CB8AC3E}">
        <p14:creationId xmlns:p14="http://schemas.microsoft.com/office/powerpoint/2010/main" val="3479806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721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 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lang="ar-EG" sz="72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algn="ctr" rtl="1"/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أع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إل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نيم 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يم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تـَرْنِيم</a:t>
            </a:r>
            <a:r>
              <a:rPr lang="ar-EG" sz="72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algn="ctr" rtl="1"/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بي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الح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يَـاة</a:t>
            </a:r>
            <a:endParaRPr kumimoji="0" lang="ar-EG" sz="7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5621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8233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</a:t>
            </a:r>
            <a:endParaRPr lang="ar-EG" sz="8000" b="1" dirty="0"/>
          </a:p>
          <a:p>
            <a:pPr algn="ctr" rtl="1"/>
            <a:r>
              <a:rPr lang="ar-EG" sz="8000" b="1" dirty="0"/>
              <a:t>(إيمَان </a:t>
            </a:r>
            <a:r>
              <a:rPr lang="ar-EG" sz="8000" b="1" dirty="0" err="1"/>
              <a:t>بيعيش</a:t>
            </a:r>
            <a:r>
              <a:rPr lang="ar-EG" sz="8000" b="1" dirty="0"/>
              <a:t> في النـُّورْ</a:t>
            </a:r>
            <a:br>
              <a:rPr lang="ar-EG" sz="8000" b="1" dirty="0"/>
            </a:br>
            <a:r>
              <a:rPr lang="ar-EG" sz="8000" b="1" dirty="0"/>
              <a:t>ويشُـوف إبلِيس مَأسُـورْ)</a:t>
            </a:r>
            <a:r>
              <a:rPr lang="ar-EG" sz="6000" b="1" dirty="0"/>
              <a:t>2</a:t>
            </a:r>
            <a:br>
              <a:rPr lang="ar-EG" sz="8000" b="1" dirty="0"/>
            </a:br>
            <a:r>
              <a:rPr lang="ar-EG" sz="8000" b="1" dirty="0"/>
              <a:t> وِجناحُه صَبَح مَكسُــــورْ</a:t>
            </a:r>
            <a:br>
              <a:rPr lang="ar-EG" sz="8000" b="1" dirty="0"/>
            </a:br>
            <a:r>
              <a:rPr lang="ar-EG" sz="8000" b="1" dirty="0"/>
              <a:t>وِهُتـــاف </a:t>
            </a:r>
            <a:r>
              <a:rPr lang="ar-EG" sz="8000" b="1" dirty="0" err="1"/>
              <a:t>بيهـِدّ</a:t>
            </a:r>
            <a:r>
              <a:rPr lang="ar-EG" sz="8000" b="1" dirty="0"/>
              <a:t> حِمَـــــــاه</a:t>
            </a:r>
          </a:p>
          <a:p>
            <a:pPr algn="ctr" rtl="1"/>
            <a:br>
              <a:rPr lang="ar-EG" sz="8000" b="1" dirty="0"/>
            </a:br>
            <a:endParaRPr lang="ar-SA" sz="8000" b="1" dirty="0"/>
          </a:p>
        </p:txBody>
      </p:sp>
    </p:spTree>
    <p:extLst>
      <p:ext uri="{BB962C8B-B14F-4D97-AF65-F5344CB8AC3E}">
        <p14:creationId xmlns:p14="http://schemas.microsoft.com/office/powerpoint/2010/main" val="1218151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</TotalTime>
  <Words>511</Words>
  <Application>Microsoft Office PowerPoint</Application>
  <PresentationFormat>عرض على الشاشة (4:3)</PresentationFormat>
  <Paragraphs>35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210</cp:revision>
  <dcterms:created xsi:type="dcterms:W3CDTF">2021-12-07T14:30:00Z</dcterms:created>
  <dcterms:modified xsi:type="dcterms:W3CDTF">2023-11-25T08:18:45Z</dcterms:modified>
</cp:coreProperties>
</file>