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600" b="1" dirty="0"/>
              <a:t>آخر لحظة يأس في عمري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آخر لحظة يأس في عمري ودعتها وقابلت عينيك</a:t>
            </a:r>
          </a:p>
          <a:p>
            <a:pPr algn="ctr" rtl="1"/>
            <a:r>
              <a:rPr lang="ar-EG" sz="6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باكي على حاجة في عمري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 اللي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ماعشتوش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حواليك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سبت أنا كفني في قبري خلاص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مش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هارجع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أموت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حييتني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عدى كتير وأنا ناسي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ياربي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إن بدمك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فديتني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ارمي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بحر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أثامي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طوق أمسك فيه وتنجيني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اهدي خطايا وكون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ويايا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شر العالم خبيني</a:t>
            </a:r>
          </a:p>
        </p:txBody>
      </p:sp>
    </p:spTree>
    <p:extLst>
      <p:ext uri="{BB962C8B-B14F-4D97-AF65-F5344CB8AC3E}">
        <p14:creationId xmlns:p14="http://schemas.microsoft.com/office/powerpoint/2010/main" val="701734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سبت أنا كفني في قبري خلاص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مش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هارجع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أموت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حييتني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عدى كتير وأنا ناسي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ياربي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إن بدمك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فديتني</a:t>
            </a:r>
          </a:p>
        </p:txBody>
      </p:sp>
    </p:spTree>
    <p:extLst>
      <p:ext uri="{BB962C8B-B14F-4D97-AF65-F5344CB8AC3E}">
        <p14:creationId xmlns:p14="http://schemas.microsoft.com/office/powerpoint/2010/main" val="204606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باصرخ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ليك وأنا مادد إيدي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أعيش الفرحة معاك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تملى حنايا القلب يا سيدي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دوقني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 الأرض سماك</a:t>
            </a:r>
          </a:p>
        </p:txBody>
      </p:sp>
    </p:spTree>
    <p:extLst>
      <p:ext uri="{BB962C8B-B14F-4D97-AF65-F5344CB8AC3E}">
        <p14:creationId xmlns:p14="http://schemas.microsoft.com/office/powerpoint/2010/main" val="252014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سبت أنا كفني في قبري خلاص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مش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هارجع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أموت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حييتني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عدى كتير وأنا ناسي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ياربي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إن بدمك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فديتني</a:t>
            </a:r>
          </a:p>
        </p:txBody>
      </p:sp>
    </p:spTree>
    <p:extLst>
      <p:ext uri="{BB962C8B-B14F-4D97-AF65-F5344CB8AC3E}">
        <p14:creationId xmlns:p14="http://schemas.microsoft.com/office/powerpoint/2010/main" val="212423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3796</TotalTime>
  <Words>134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2023-05-25T13:00:29Z</dcterms:modified>
</cp:coreProperties>
</file>