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أحوال الدنيا غريبة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(أحوال الدنيا غريبة </a:t>
            </a:r>
          </a:p>
          <a:p>
            <a:pPr algn="ctr"/>
            <a:r>
              <a:rPr lang="ar-EG" sz="7200" b="1" dirty="0"/>
              <a:t>والناس فيها </a:t>
            </a:r>
            <a:r>
              <a:rPr lang="ar-EG" sz="7200" b="1" dirty="0" err="1"/>
              <a:t>بتعاني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تتحسر على يوم فات </a:t>
            </a:r>
          </a:p>
          <a:p>
            <a:pPr algn="ctr"/>
            <a:r>
              <a:rPr lang="ar-EG" sz="7200" b="1" dirty="0"/>
              <a:t>وتقول لو يرجع </a:t>
            </a:r>
            <a:r>
              <a:rPr lang="ar-EG" sz="7200" b="1" dirty="0" err="1"/>
              <a:t>تاني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(مع إني </a:t>
            </a:r>
            <a:r>
              <a:rPr lang="ar-EG" sz="7200" b="1" dirty="0" err="1"/>
              <a:t>باعيش</a:t>
            </a:r>
            <a:r>
              <a:rPr lang="ar-EG" sz="7200" b="1" dirty="0"/>
              <a:t> وسطهم </a:t>
            </a:r>
            <a:r>
              <a:rPr lang="ar-EG" sz="7200" b="1" dirty="0" err="1"/>
              <a:t>حاسس</a:t>
            </a:r>
            <a:r>
              <a:rPr lang="ar-EG" sz="7200" b="1" dirty="0"/>
              <a:t> </a:t>
            </a:r>
            <a:r>
              <a:rPr lang="ar-EG" sz="7200" b="1" dirty="0" err="1"/>
              <a:t>بيهم</a:t>
            </a:r>
            <a:r>
              <a:rPr lang="ar-EG" sz="7200" b="1" dirty="0"/>
              <a:t> إنما</a:t>
            </a:r>
            <a:br>
              <a:rPr lang="ar-EG" sz="7200" b="1" dirty="0"/>
            </a:br>
            <a:r>
              <a:rPr lang="ar-EG" sz="7200" b="1" dirty="0"/>
              <a:t>مش </a:t>
            </a:r>
            <a:r>
              <a:rPr lang="ar-EG" sz="7200" b="1" dirty="0" err="1"/>
              <a:t>باحزن</a:t>
            </a:r>
            <a:r>
              <a:rPr lang="ar-EG" sz="7200" b="1" dirty="0"/>
              <a:t> كده زيهم </a:t>
            </a:r>
            <a:r>
              <a:rPr lang="ar-EG" sz="7200" b="1" dirty="0" err="1"/>
              <a:t>علشان</a:t>
            </a:r>
            <a:r>
              <a:rPr lang="ar-EG" sz="7200" b="1" dirty="0"/>
              <a:t> أنا وطني </a:t>
            </a:r>
            <a:r>
              <a:rPr lang="ar-EG" sz="7200" b="1" dirty="0" err="1"/>
              <a:t>السما</a:t>
            </a:r>
            <a:r>
              <a:rPr lang="ar-EG" sz="7200" b="1" dirty="0"/>
              <a:t>)2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89464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</a:t>
            </a: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علشان</a:t>
            </a:r>
            <a:r>
              <a:rPr lang="ar-EG" sz="7200" b="1" dirty="0"/>
              <a:t> أنا وطني </a:t>
            </a:r>
            <a:r>
              <a:rPr lang="ar-EG" sz="7200" b="1" dirty="0" err="1"/>
              <a:t>السما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علشان</a:t>
            </a:r>
            <a:r>
              <a:rPr lang="ar-EG" sz="7200" b="1" dirty="0"/>
              <a:t> أنا وطني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مابخفش</a:t>
            </a:r>
            <a:r>
              <a:rPr lang="ar-EG" sz="7200" b="1" dirty="0"/>
              <a:t> من الأيام)2</a:t>
            </a:r>
            <a:br>
              <a:rPr lang="ar-EG" sz="7200" b="1" dirty="0"/>
            </a:br>
            <a:r>
              <a:rPr lang="ar-EG" sz="7200" b="1" dirty="0"/>
              <a:t>حوالي قلق وعنا </a:t>
            </a:r>
          </a:p>
          <a:p>
            <a:pPr algn="ctr"/>
            <a:r>
              <a:rPr lang="ar-EG" sz="7200" b="1" dirty="0"/>
              <a:t>لكن في القلب سلام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(وكل يوم </a:t>
            </a:r>
            <a:r>
              <a:rPr lang="ar-EG" sz="7200" b="1" dirty="0" err="1"/>
              <a:t>بيعدي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مش </a:t>
            </a:r>
            <a:r>
              <a:rPr lang="ar-EG" sz="7200" b="1" dirty="0" err="1"/>
              <a:t>بيعجل</a:t>
            </a:r>
            <a:r>
              <a:rPr lang="ar-EG" sz="7200" b="1" dirty="0"/>
              <a:t> بنهايتي </a:t>
            </a:r>
          </a:p>
          <a:p>
            <a:pPr algn="ctr" rtl="1"/>
            <a:r>
              <a:rPr lang="ar-EG" sz="7200" b="1" dirty="0"/>
              <a:t>لكن </a:t>
            </a:r>
            <a:r>
              <a:rPr lang="ar-EG" sz="7200" b="1" dirty="0" err="1"/>
              <a:t>بيقرب</a:t>
            </a:r>
            <a:r>
              <a:rPr lang="ar-EG" sz="7200" b="1" dirty="0"/>
              <a:t> </a:t>
            </a:r>
            <a:r>
              <a:rPr lang="ar-EG" sz="7200" b="1" dirty="0" err="1"/>
              <a:t>لقا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بإلهي وسر سعادتي)2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89464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</a:t>
            </a: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علشان</a:t>
            </a:r>
            <a:r>
              <a:rPr lang="ar-EG" sz="7200" b="1" dirty="0"/>
              <a:t> أنا وطني </a:t>
            </a:r>
            <a:r>
              <a:rPr lang="ar-EG" sz="7200" b="1" dirty="0" err="1"/>
              <a:t>السما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95</Words>
  <Application>Microsoft Office PowerPoint</Application>
  <PresentationFormat>عرض على الشاشة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183</cp:revision>
  <dcterms:created xsi:type="dcterms:W3CDTF">2021-12-07T14:30:00Z</dcterms:created>
  <dcterms:modified xsi:type="dcterms:W3CDTF">2023-11-29T08:46:18Z</dcterms:modified>
</cp:coreProperties>
</file>