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89" r:id="rId3"/>
    <p:sldId id="490" r:id="rId4"/>
    <p:sldId id="4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388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احنا</a:t>
            </a:r>
            <a:r>
              <a:rPr lang="ar-EG" sz="8000" b="1" dirty="0"/>
              <a:t> أولاد يسوع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8446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احنا</a:t>
            </a:r>
            <a:r>
              <a:rPr lang="ar-SA" sz="7200" b="1" dirty="0"/>
              <a:t> أولاد يسوع </a:t>
            </a:r>
            <a:endParaRPr lang="ar-EG" sz="7200" b="1" dirty="0"/>
          </a:p>
          <a:p>
            <a:pPr algn="ctr" rtl="1"/>
            <a:r>
              <a:rPr lang="ar-SA" sz="7200" b="1" dirty="0"/>
              <a:t>اسأل عنا الجموع </a:t>
            </a:r>
          </a:p>
          <a:p>
            <a:pPr algn="ctr" rtl="1"/>
            <a:r>
              <a:rPr lang="ar-SA" sz="7200" b="1" dirty="0"/>
              <a:t>يقولوا لك أبطال </a:t>
            </a:r>
            <a:endParaRPr lang="ar-EG" sz="7200" b="1" dirty="0"/>
          </a:p>
          <a:p>
            <a:pPr algn="ctr" rtl="1"/>
            <a:r>
              <a:rPr lang="ar-SA" sz="7200" b="1" dirty="0"/>
              <a:t>سعداء </a:t>
            </a:r>
            <a:r>
              <a:rPr lang="ar-SA" sz="7200" b="1" dirty="0" err="1"/>
              <a:t>بيحبوا</a:t>
            </a:r>
            <a:r>
              <a:rPr lang="ar-SA" sz="7200" b="1" dirty="0"/>
              <a:t> يسوع)</a:t>
            </a:r>
            <a:r>
              <a:rPr lang="ar-SA" sz="6000" b="1" dirty="0"/>
              <a:t>2</a:t>
            </a:r>
          </a:p>
          <a:p>
            <a:pPr algn="ctr"/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566012"/>
            <a:ext cx="100584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  (منورين في كل العالم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حياتنا </a:t>
            </a:r>
            <a:r>
              <a:rPr lang="ar-EG" sz="7200" b="1" dirty="0" err="1"/>
              <a:t>هاتشهد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عنك يا يسوع)2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33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423</cp:revision>
  <dcterms:created xsi:type="dcterms:W3CDTF">2021-12-07T14:30:00Z</dcterms:created>
  <dcterms:modified xsi:type="dcterms:W3CDTF">2023-11-28T13:04:15Z</dcterms:modified>
</cp:coreProperties>
</file>