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89" r:id="rId3"/>
    <p:sldId id="490" r:id="rId4"/>
    <p:sldId id="47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660"/>
  </p:normalViewPr>
  <p:slideViewPr>
    <p:cSldViewPr>
      <p:cViewPr varScale="1">
        <p:scale>
          <a:sx n="90" d="100"/>
          <a:sy n="90" d="100"/>
        </p:scale>
        <p:origin x="1588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096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احملوا ثمار الروح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-138916"/>
            <a:ext cx="10058400" cy="9892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 ( احملوا ثمار الروح 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يا أغصان كرمة يسوع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اظهروها</a:t>
            </a:r>
            <a:r>
              <a:rPr lang="ar-EG" sz="7200" b="1" dirty="0"/>
              <a:t> للنفوس 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بالروح القدوس ) 2</a:t>
            </a:r>
          </a:p>
          <a:p>
            <a:pPr algn="ctr">
              <a:lnSpc>
                <a:spcPct val="150000"/>
              </a:lnSpc>
            </a:pP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85800" y="-228600"/>
            <a:ext cx="10058400" cy="9892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7200" b="1" dirty="0"/>
              <a:t>محبة فرح سلام 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طول </a:t>
            </a:r>
            <a:r>
              <a:rPr lang="ar-EG" sz="7200" b="1" dirty="0"/>
              <a:t>أ</a:t>
            </a:r>
            <a:r>
              <a:rPr lang="ar-SA" sz="7200" b="1" dirty="0" err="1"/>
              <a:t>نا</a:t>
            </a:r>
            <a:r>
              <a:rPr lang="ar-EG" sz="7200" b="1" dirty="0"/>
              <a:t>ة</a:t>
            </a:r>
            <a:r>
              <a:rPr lang="ar-SA" sz="7200" b="1" dirty="0"/>
              <a:t> صلاح </a:t>
            </a:r>
            <a:r>
              <a:rPr lang="ar-EG" sz="7200" b="1" dirty="0"/>
              <a:t>إ</a:t>
            </a:r>
            <a:r>
              <a:rPr lang="ar-SA" sz="7200" b="1" dirty="0"/>
              <a:t>يمان</a:t>
            </a:r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تعفف وداعة لطف  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(يا بن</a:t>
            </a:r>
            <a:r>
              <a:rPr lang="ar-EG" sz="7200" b="1" dirty="0"/>
              <a:t>ي</a:t>
            </a:r>
            <a:r>
              <a:rPr lang="ar-SA" sz="7200" b="1" dirty="0"/>
              <a:t> ال</a:t>
            </a:r>
            <a:r>
              <a:rPr lang="ar-EG" sz="7200" b="1" dirty="0"/>
              <a:t>إ</a:t>
            </a:r>
            <a:r>
              <a:rPr lang="ar-SA" sz="7200" b="1" dirty="0"/>
              <a:t>يمان ) 2</a:t>
            </a:r>
          </a:p>
          <a:p>
            <a:pPr algn="ctr">
              <a:lnSpc>
                <a:spcPct val="150000"/>
              </a:lnSpc>
            </a:pPr>
            <a:br>
              <a:rPr lang="ar-SA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2108</TotalTime>
  <Words>43</Words>
  <Application>Microsoft Office PowerPoint</Application>
  <PresentationFormat>عرض على الشاشة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420</cp:revision>
  <dcterms:created xsi:type="dcterms:W3CDTF">2021-12-07T14:30:00Z</dcterms:created>
  <dcterms:modified xsi:type="dcterms:W3CDTF">2023-11-28T12:42:58Z</dcterms:modified>
</cp:coreProperties>
</file>