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90" r:id="rId3"/>
    <p:sldId id="491" r:id="rId4"/>
    <p:sldId id="493" r:id="rId5"/>
    <p:sldId id="492" r:id="rId6"/>
    <p:sldId id="494" r:id="rId7"/>
    <p:sldId id="4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52" d="100"/>
          <a:sy n="52" d="100"/>
        </p:scale>
        <p:origin x="276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 eaLnBrk="0" hangingPunct="0">
              <a:defRPr/>
            </a:pPr>
            <a:r>
              <a:rPr lang="ar-EG" sz="7200" b="1" dirty="0"/>
              <a:t>أحلى من العسل</a:t>
            </a:r>
            <a:endParaRPr lang="en-US" sz="7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658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85800" y="304800"/>
            <a:ext cx="103632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8000" b="1" dirty="0"/>
              <a:t>( غذاء الحياة </a:t>
            </a:r>
            <a:endParaRPr lang="ar-EG" sz="8000" b="1" dirty="0"/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ونور الطريق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والمي</a:t>
            </a:r>
            <a:r>
              <a:rPr lang="ar-EG" sz="8000" b="1" dirty="0"/>
              <a:t>ه</a:t>
            </a:r>
            <a:r>
              <a:rPr lang="ar-SA" sz="8000" b="1" dirty="0"/>
              <a:t> الل</a:t>
            </a:r>
            <a:r>
              <a:rPr lang="ar-EG" sz="8000" b="1" dirty="0"/>
              <a:t>ي</a:t>
            </a:r>
            <a:r>
              <a:rPr lang="ar-SA" sz="8000" b="1" dirty="0"/>
              <a:t> ترو</a:t>
            </a:r>
            <a:r>
              <a:rPr lang="ar-EG" sz="8000" b="1" dirty="0"/>
              <a:t>ي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 وهو الصديق )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51310"/>
            <a:ext cx="8458200" cy="570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8000" b="1" dirty="0"/>
              <a:t>( </a:t>
            </a:r>
            <a:r>
              <a:rPr lang="ar-EG" sz="8000" b="1" dirty="0"/>
              <a:t>إ</a:t>
            </a:r>
            <a:r>
              <a:rPr lang="ar-SA" sz="8000" b="1" dirty="0" err="1"/>
              <a:t>علان</a:t>
            </a:r>
            <a:r>
              <a:rPr lang="ar-SA" sz="8000" b="1" dirty="0"/>
              <a:t> المحبة </a:t>
            </a:r>
            <a:endParaRPr lang="ar-EG" sz="8000" b="1" dirty="0"/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وحصن </a:t>
            </a:r>
            <a:r>
              <a:rPr lang="ar-EG" sz="8000" b="1" dirty="0"/>
              <a:t>ا</a:t>
            </a:r>
            <a:r>
              <a:rPr lang="ar-SA" sz="8000" b="1" dirty="0"/>
              <a:t>ل</a:t>
            </a:r>
            <a:r>
              <a:rPr lang="ar-EG" sz="8000" b="1" dirty="0"/>
              <a:t>أ</a:t>
            </a:r>
            <a:r>
              <a:rPr lang="ar-SA" sz="8000" b="1" dirty="0"/>
              <a:t>مان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وهو سلاح</a:t>
            </a:r>
            <a:r>
              <a:rPr lang="ar-EG" sz="8000" b="1" dirty="0"/>
              <a:t>ي</a:t>
            </a:r>
            <a:r>
              <a:rPr lang="ar-SA" sz="8000" b="1" dirty="0"/>
              <a:t> ف</a:t>
            </a:r>
            <a:r>
              <a:rPr lang="ar-EG" sz="8000" b="1" dirty="0"/>
              <a:t>ي</a:t>
            </a:r>
          </a:p>
          <a:p>
            <a:pPr algn="ctr" rtl="1">
              <a:spcBef>
                <a:spcPts val="1800"/>
              </a:spcBef>
            </a:pPr>
            <a:r>
              <a:rPr lang="ar-SA" sz="8000" b="1" dirty="0"/>
              <a:t> حرب الشيطان )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81000"/>
            <a:ext cx="8458200" cy="886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(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حلى من العسل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</a:t>
            </a:r>
            <a:r>
              <a:rPr lang="ar-EG" sz="7200" b="1" dirty="0">
                <a:solidFill>
                  <a:srgbClr val="003300"/>
                </a:solidFill>
              </a:rPr>
              <a:t>أ</a:t>
            </a:r>
            <a:r>
              <a:rPr lang="ar-SA" sz="7200" b="1" dirty="0">
                <a:solidFill>
                  <a:srgbClr val="003300"/>
                </a:solidFill>
              </a:rPr>
              <a:t>غلى من </a:t>
            </a:r>
            <a:r>
              <a:rPr lang="ar-SA" sz="7200" b="1" dirty="0" err="1">
                <a:solidFill>
                  <a:srgbClr val="003300"/>
                </a:solidFill>
              </a:rPr>
              <a:t>الدهب</a:t>
            </a:r>
            <a:r>
              <a:rPr lang="ar-SA" sz="7200" b="1" dirty="0">
                <a:solidFill>
                  <a:srgbClr val="003300"/>
                </a:solidFill>
              </a:rPr>
              <a:t> ) 2</a:t>
            </a:r>
          </a:p>
          <a:p>
            <a:pPr algn="ctr" rtl="1">
              <a:lnSpc>
                <a:spcPct val="150000"/>
              </a:lnSpc>
              <a:spcBef>
                <a:spcPts val="1800"/>
              </a:spcBef>
            </a:pPr>
            <a:r>
              <a:rPr lang="ar-SA" sz="7200" b="1" dirty="0">
                <a:solidFill>
                  <a:srgbClr val="003300"/>
                </a:solidFill>
              </a:rPr>
              <a:t> كلامك يا رب</a:t>
            </a:r>
            <a:r>
              <a:rPr lang="ar-EG" sz="7200" b="1" dirty="0">
                <a:solidFill>
                  <a:srgbClr val="003300"/>
                </a:solidFill>
              </a:rPr>
              <a:t>ي</a:t>
            </a:r>
            <a:r>
              <a:rPr lang="ar-SA" sz="7200" b="1" dirty="0">
                <a:solidFill>
                  <a:srgbClr val="003300"/>
                </a:solidFill>
              </a:rPr>
              <a:t> مليان بالعجب</a:t>
            </a:r>
          </a:p>
          <a:p>
            <a:pPr algn="ctr">
              <a:lnSpc>
                <a:spcPct val="150000"/>
              </a:lnSpc>
              <a:spcBef>
                <a:spcPts val="1800"/>
              </a:spcBef>
            </a:pPr>
            <a:br>
              <a:rPr lang="ar-SA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2097</TotalTime>
  <Words>108</Words>
  <Application>Microsoft Office PowerPoint</Application>
  <PresentationFormat>عرض على الشاشة (4:3)</PresentationFormat>
  <Paragraphs>19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426</cp:revision>
  <dcterms:created xsi:type="dcterms:W3CDTF">2021-12-07T14:30:00Z</dcterms:created>
  <dcterms:modified xsi:type="dcterms:W3CDTF">2023-11-30T09:23:53Z</dcterms:modified>
</cp:coreProperties>
</file>