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490" r:id="rId3"/>
    <p:sldId id="47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426" autoAdjust="0"/>
    <p:restoredTop sz="94660"/>
  </p:normalViewPr>
  <p:slideViewPr>
    <p:cSldViewPr>
      <p:cViewPr>
        <p:scale>
          <a:sx n="68" d="100"/>
          <a:sy n="68" d="100"/>
        </p:scale>
        <p:origin x="-114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 rtl="1"/>
            <a:r>
              <a:rPr lang="ar-EG" sz="7200" b="1" dirty="0" smtClean="0"/>
              <a:t>أحبك يا </a:t>
            </a:r>
            <a:r>
              <a:rPr lang="ar-EG" sz="7200" b="1" dirty="0" smtClean="0"/>
              <a:t>ربي </a:t>
            </a:r>
            <a:r>
              <a:rPr lang="ar-EG" sz="7200" b="1" dirty="0" smtClean="0"/>
              <a:t>أتبعك </a:t>
            </a:r>
            <a:br>
              <a:rPr lang="ar-EG" sz="7200" b="1" dirty="0" smtClean="0"/>
            </a:b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914400" y="152936"/>
            <a:ext cx="108204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أحبك يا ربي</a:t>
            </a:r>
            <a:br>
              <a:rPr lang="ar-EG" sz="8000" b="1" dirty="0" smtClean="0"/>
            </a:br>
            <a:r>
              <a:rPr lang="ar-EG" sz="8000" b="1" dirty="0" smtClean="0"/>
              <a:t>أتبعك من كل </a:t>
            </a:r>
            <a:r>
              <a:rPr lang="ar-EG" sz="8000" b="1" dirty="0" smtClean="0"/>
              <a:t>قلبي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أنا </a:t>
            </a:r>
            <a:r>
              <a:rPr lang="ar-EG" sz="8000" b="1" dirty="0" err="1" smtClean="0"/>
              <a:t>لك</a:t>
            </a:r>
            <a:r>
              <a:rPr lang="ar-EG" sz="8000" b="1" dirty="0" smtClean="0"/>
              <a:t> كل عمري</a:t>
            </a:r>
            <a:br>
              <a:rPr lang="ar-EG" sz="8000" b="1" dirty="0" smtClean="0"/>
            </a:br>
            <a:r>
              <a:rPr lang="ar-EG" sz="8000" b="1" dirty="0" smtClean="0"/>
              <a:t>أحبك أتبعك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8</Words>
  <Application>Microsoft Office PowerPoint</Application>
  <PresentationFormat>عرض على الشاشة (3:4)‏</PresentationFormat>
  <Paragraphs>3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Office Theme</vt:lpstr>
      <vt:lpstr>الشريحة 1</vt:lpstr>
      <vt:lpstr>الشريحة 2</vt:lpstr>
      <vt:lpstr>الشريحة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412</cp:revision>
  <dcterms:created xsi:type="dcterms:W3CDTF">2021-12-07T14:30:00Z</dcterms:created>
  <dcterms:modified xsi:type="dcterms:W3CDTF">2022-01-19T18:14:54Z</dcterms:modified>
</cp:coreProperties>
</file>