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5" r:id="rId4"/>
    <p:sldId id="316" r:id="rId5"/>
    <p:sldId id="31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4" y="2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أتوق للمستك الشافية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أتوق للمستك الشافية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أتوق لبسمتك الهانية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أتوق لنظرتك الحانية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تريح بها روحي العانية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فليس سواك يُرَّوي الحياة</a:t>
            </a:r>
          </a:p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حبيبي يسوع هناء الحياة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حبيبي اغسل القلب مما به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يعيقه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عن رؤية ربه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فإن اشتياقي إلهي أراك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بكل جلاءٍ يسوعي البهي</a:t>
            </a:r>
          </a:p>
        </p:txBody>
      </p:sp>
    </p:spTree>
    <p:extLst>
      <p:ext uri="{BB962C8B-B14F-4D97-AF65-F5344CB8AC3E}">
        <p14:creationId xmlns:p14="http://schemas.microsoft.com/office/powerpoint/2010/main" val="48651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متى يا حبيبي وأنت الإله</a:t>
            </a:r>
          </a:p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تنير الفؤاد فأنت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ضياه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531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3830</TotalTime>
  <Words>53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326</cp:revision>
  <dcterms:created xsi:type="dcterms:W3CDTF">2021-12-07T14:30:00Z</dcterms:created>
  <dcterms:modified xsi:type="dcterms:W3CDTF">2024-04-09T08:08:07Z</dcterms:modified>
</cp:coreProperties>
</file>