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5" r:id="rId4"/>
    <p:sldId id="316" r:id="rId5"/>
    <p:sldId id="317" r:id="rId6"/>
    <p:sldId id="318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أتمنى لو أكون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(أتمنى لو أكون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زي خروف صغير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حواليَّ نجوم الكون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وملاك أبيض منور)2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(ويسبح قلبي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 الخرفان والرعاة)2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لله في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الأعالي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(أتمنى لو أكون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زي الراعي السهران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والليل حواليَّ يهون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ومعايا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ملاك فرحان)2</a:t>
            </a:r>
          </a:p>
        </p:txBody>
      </p:sp>
    </p:spTree>
    <p:extLst>
      <p:ext uri="{BB962C8B-B14F-4D97-AF65-F5344CB8AC3E}">
        <p14:creationId xmlns:p14="http://schemas.microsoft.com/office/powerpoint/2010/main" val="227875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(ويسبح قلبي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 الخرفان والرعاة)2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لله في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الأعالي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7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(أتمنى لو أكون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ملاك بجناح وأطير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أحكي بميلاد يسوع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ومعاه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 الخير)2</a:t>
            </a:r>
          </a:p>
        </p:txBody>
      </p:sp>
    </p:spTree>
    <p:extLst>
      <p:ext uri="{BB962C8B-B14F-4D97-AF65-F5344CB8AC3E}">
        <p14:creationId xmlns:p14="http://schemas.microsoft.com/office/powerpoint/2010/main" val="1755480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(ويسبح قلبي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 الخرفان والرعاة)2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لله في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الأعالي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1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99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2023-05-31T09:25:24Z</dcterms:modified>
</cp:coreProperties>
</file>