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89" r:id="rId3"/>
    <p:sldId id="490" r:id="rId4"/>
    <p:sldId id="491" r:id="rId5"/>
    <p:sldId id="492" r:id="rId6"/>
    <p:sldId id="493" r:id="rId7"/>
    <p:sldId id="498" r:id="rId8"/>
    <p:sldId id="494" r:id="rId9"/>
    <p:sldId id="495" r:id="rId10"/>
    <p:sldId id="499" r:id="rId11"/>
    <p:sldId id="4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8" autoAdjust="0"/>
    <p:restoredTop sz="94660"/>
  </p:normalViewPr>
  <p:slideViewPr>
    <p:cSldViewPr>
      <p:cViewPr varScale="1">
        <p:scale>
          <a:sx n="90" d="100"/>
          <a:sy n="90" d="100"/>
        </p:scale>
        <p:origin x="1572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87028"/>
            <a:ext cx="9144000" cy="4734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تـرنيـمـة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أتممت وعد </a:t>
            </a:r>
            <a:r>
              <a:rPr lang="ar-EG" sz="6600" b="1" dirty="0" err="1"/>
              <a:t>الآب</a:t>
            </a:r>
            <a:r>
              <a:rPr lang="ar-EG" sz="6600" b="1" dirty="0"/>
              <a:t> يوم قمت</a:t>
            </a:r>
            <a:endParaRPr lang="en-US" sz="6600" b="1" dirty="0"/>
          </a:p>
          <a:p>
            <a:pPr algn="ctr">
              <a:lnSpc>
                <a:spcPct val="150000"/>
              </a:lnSpc>
            </a:pP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44006"/>
            <a:ext cx="9144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ar-EG" sz="6000" b="1" dirty="0">
                <a:solidFill>
                  <a:srgbClr val="003300"/>
                </a:solidFill>
              </a:rPr>
              <a:t>لذاكَ يشدو قلبي بالأفراح </a:t>
            </a:r>
            <a:r>
              <a:rPr lang="ar-EG" sz="6000" b="1" dirty="0" err="1">
                <a:solidFill>
                  <a:srgbClr val="003300"/>
                </a:solidFill>
              </a:rPr>
              <a:t>ِ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</a:p>
          <a:p>
            <a:pPr algn="ctr">
              <a:spcBef>
                <a:spcPts val="1200"/>
              </a:spcBef>
            </a:pPr>
            <a:r>
              <a:rPr lang="ar-EG" sz="6000" b="1" dirty="0">
                <a:solidFill>
                  <a:srgbClr val="003300"/>
                </a:solidFill>
              </a:rPr>
              <a:t>مجاهراً بقيامةِ المسيـــــــح </a:t>
            </a:r>
          </a:p>
          <a:p>
            <a:pPr algn="ctr">
              <a:spcBef>
                <a:spcPts val="1200"/>
              </a:spcBef>
            </a:pPr>
            <a:r>
              <a:rPr lang="ar-EG" sz="6000" b="1" dirty="0">
                <a:solidFill>
                  <a:srgbClr val="003300"/>
                </a:solidFill>
              </a:rPr>
              <a:t>قد قامَ ربي قامَ بانتصـــار </a:t>
            </a:r>
            <a:r>
              <a:rPr lang="ar-EG" sz="6000" b="1" dirty="0" err="1">
                <a:solidFill>
                  <a:srgbClr val="003300"/>
                </a:solidFill>
              </a:rPr>
              <a:t>ٍ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</a:p>
          <a:p>
            <a:pPr algn="ctr">
              <a:spcBef>
                <a:spcPts val="1200"/>
              </a:spcBef>
            </a:pPr>
            <a:r>
              <a:rPr lang="ar-EG" sz="6000" b="1" dirty="0">
                <a:solidFill>
                  <a:srgbClr val="003300"/>
                </a:solidFill>
              </a:rPr>
              <a:t>من كلِّ قلبي إلى الأبد أصيح </a:t>
            </a:r>
          </a:p>
          <a:p>
            <a:pPr algn="ctr">
              <a:spcBef>
                <a:spcPts val="1200"/>
              </a:spcBef>
            </a:pPr>
            <a:r>
              <a:rPr lang="ar-EG" sz="6000" b="1" dirty="0">
                <a:solidFill>
                  <a:srgbClr val="003300"/>
                </a:solidFill>
              </a:rPr>
              <a:t>( </a:t>
            </a:r>
            <a:r>
              <a:rPr lang="ar-EG" sz="6000" b="1" dirty="0" err="1">
                <a:solidFill>
                  <a:srgbClr val="003300"/>
                </a:solidFill>
              </a:rPr>
              <a:t>هللويا</a:t>
            </a:r>
            <a:r>
              <a:rPr lang="ar-EG" sz="6000" b="1" dirty="0">
                <a:solidFill>
                  <a:srgbClr val="003300"/>
                </a:solidFill>
              </a:rPr>
              <a:t> للإله من وهبني الحياة )2 </a:t>
            </a:r>
            <a:r>
              <a:rPr lang="ar-EG" sz="6000" b="1" dirty="0" err="1">
                <a:solidFill>
                  <a:srgbClr val="003300"/>
                </a:solidFill>
              </a:rPr>
              <a:t>هللويا</a:t>
            </a:r>
            <a:r>
              <a:rPr lang="ar-EG" sz="6000" b="1" dirty="0">
                <a:solidFill>
                  <a:srgbClr val="003300"/>
                </a:solidFill>
              </a:rPr>
              <a:t> ... هللوا للإله 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SA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6200"/>
            <a:ext cx="9144000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3000"/>
              </a:spcBef>
            </a:pP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أتممت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JO" sz="6600" b="1" dirty="0"/>
              <a:t>وعد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الآب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ِ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JO" sz="6600" b="1" dirty="0"/>
              <a:t>يوم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ق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ـُ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م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ْ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ت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ق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ـُ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م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ْ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ت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ب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ـِ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ن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ص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ْ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ر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ٍ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م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ِ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ن بين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ِ</a:t>
            </a:r>
            <a:r>
              <a:rPr lang="ar-JO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الأ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م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وات</a:t>
            </a:r>
            <a:b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إ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ن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ْ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ك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ـُ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ن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ـْ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ت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قبلا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ً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ص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ن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ع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ْ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ت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الم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ُ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ع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ْ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ج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ـِ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زات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ِ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ففي القيامة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ِ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أقوى المعج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ـِ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زات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b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ar-SA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914400"/>
            <a:ext cx="9144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3000"/>
              </a:spcBef>
            </a:pPr>
            <a:br>
              <a:rPr lang="en-US" sz="4800" b="1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ar-EG" sz="6600" b="1" dirty="0">
                <a:solidFill>
                  <a:srgbClr val="000000"/>
                </a:solidFill>
              </a:rPr>
              <a:t>إ</a:t>
            </a:r>
            <a:r>
              <a:rPr lang="ar-JO" sz="6600" b="1" dirty="0">
                <a:solidFill>
                  <a:srgbClr val="000000"/>
                </a:solidFill>
              </a:rPr>
              <a:t>ذ</a:t>
            </a:r>
            <a:r>
              <a:rPr lang="ar-EG" sz="6600" b="1" dirty="0">
                <a:solidFill>
                  <a:srgbClr val="000000"/>
                </a:solidFill>
              </a:rPr>
              <a:t> ْ</a:t>
            </a:r>
            <a:r>
              <a:rPr lang="ar-JO" sz="6600" b="1" dirty="0">
                <a:solidFill>
                  <a:srgbClr val="000000"/>
                </a:solidFill>
              </a:rPr>
              <a:t> ك</a:t>
            </a:r>
            <a:r>
              <a:rPr lang="ar-EG" sz="6600" b="1" dirty="0">
                <a:solidFill>
                  <a:srgbClr val="000000"/>
                </a:solidFill>
              </a:rPr>
              <a:t>ـُ</a:t>
            </a:r>
            <a:r>
              <a:rPr lang="ar-JO" sz="6600" b="1" dirty="0">
                <a:solidFill>
                  <a:srgbClr val="000000"/>
                </a:solidFill>
              </a:rPr>
              <a:t>ن</a:t>
            </a:r>
            <a:r>
              <a:rPr lang="ar-EG" sz="6600" b="1" dirty="0">
                <a:solidFill>
                  <a:srgbClr val="000000"/>
                </a:solidFill>
              </a:rPr>
              <a:t>ـْ</a:t>
            </a:r>
            <a:r>
              <a:rPr lang="ar-JO" sz="6600" b="1" dirty="0">
                <a:solidFill>
                  <a:srgbClr val="000000"/>
                </a:solidFill>
              </a:rPr>
              <a:t>ت</a:t>
            </a:r>
            <a:r>
              <a:rPr lang="ar-EG" sz="6600" b="1" dirty="0">
                <a:solidFill>
                  <a:srgbClr val="000000"/>
                </a:solidFill>
              </a:rPr>
              <a:t>َ</a:t>
            </a:r>
            <a:r>
              <a:rPr lang="ar-JO" sz="6600" b="1" dirty="0">
                <a:solidFill>
                  <a:srgbClr val="000000"/>
                </a:solidFill>
              </a:rPr>
              <a:t> أنت</a:t>
            </a:r>
            <a:r>
              <a:rPr lang="ar-EG" sz="6600" b="1" dirty="0">
                <a:solidFill>
                  <a:srgbClr val="000000"/>
                </a:solidFill>
              </a:rPr>
              <a:t>َ</a:t>
            </a:r>
            <a:r>
              <a:rPr lang="ar-JO" sz="6600" b="1" dirty="0">
                <a:solidFill>
                  <a:srgbClr val="000000"/>
                </a:solidFill>
              </a:rPr>
              <a:t> ن</a:t>
            </a:r>
            <a:r>
              <a:rPr lang="ar-EG" sz="6600" b="1" dirty="0">
                <a:solidFill>
                  <a:srgbClr val="000000"/>
                </a:solidFill>
              </a:rPr>
              <a:t>َ</a:t>
            </a:r>
            <a:r>
              <a:rPr lang="ar-JO" sz="6600" b="1" dirty="0">
                <a:solidFill>
                  <a:srgbClr val="000000"/>
                </a:solidFill>
              </a:rPr>
              <a:t>ف</a:t>
            </a:r>
            <a:r>
              <a:rPr lang="ar-EG" sz="6600" b="1" dirty="0">
                <a:solidFill>
                  <a:srgbClr val="000000"/>
                </a:solidFill>
              </a:rPr>
              <a:t>ـْ</a:t>
            </a:r>
            <a:r>
              <a:rPr lang="ar-JO" sz="6600" b="1" dirty="0">
                <a:solidFill>
                  <a:srgbClr val="000000"/>
                </a:solidFill>
              </a:rPr>
              <a:t>س</a:t>
            </a:r>
            <a:r>
              <a:rPr lang="ar-EG" sz="6600" b="1" dirty="0">
                <a:solidFill>
                  <a:srgbClr val="000000"/>
                </a:solidFill>
              </a:rPr>
              <a:t>َ</a:t>
            </a:r>
            <a:r>
              <a:rPr lang="ar-JO" sz="6600" b="1" dirty="0">
                <a:solidFill>
                  <a:srgbClr val="000000"/>
                </a:solidFill>
              </a:rPr>
              <a:t>ك</a:t>
            </a:r>
            <a:r>
              <a:rPr lang="ar-EG" sz="6600" b="1" dirty="0">
                <a:solidFill>
                  <a:srgbClr val="000000"/>
                </a:solidFill>
              </a:rPr>
              <a:t>َ</a:t>
            </a:r>
            <a:r>
              <a:rPr lang="ar-JO" sz="6600" b="1" dirty="0">
                <a:solidFill>
                  <a:srgbClr val="000000"/>
                </a:solidFill>
              </a:rPr>
              <a:t> الحياة</a:t>
            </a:r>
            <a:r>
              <a:rPr lang="ar-EG" sz="6600" b="1" dirty="0">
                <a:solidFill>
                  <a:srgbClr val="000000"/>
                </a:solidFill>
              </a:rPr>
              <a:t> َ</a:t>
            </a:r>
            <a:r>
              <a:rPr lang="en-US" sz="6600" b="1" dirty="0">
                <a:solidFill>
                  <a:srgbClr val="000000"/>
                </a:solidFill>
              </a:rPr>
              <a:t> </a:t>
            </a:r>
            <a:br>
              <a:rPr lang="en-US" sz="6600" b="1" dirty="0">
                <a:solidFill>
                  <a:srgbClr val="000000"/>
                </a:solidFill>
              </a:rPr>
            </a:br>
            <a:r>
              <a:rPr lang="en-US" sz="6600" b="1" dirty="0">
                <a:solidFill>
                  <a:srgbClr val="000000"/>
                </a:solidFill>
              </a:rPr>
              <a:t>  </a:t>
            </a:r>
            <a:r>
              <a:rPr lang="ar-JO" sz="6600" b="1" dirty="0">
                <a:solidFill>
                  <a:srgbClr val="000000"/>
                </a:solidFill>
              </a:rPr>
              <a:t>لي</a:t>
            </a:r>
            <a:r>
              <a:rPr lang="ar-EG" sz="6600" b="1" dirty="0">
                <a:solidFill>
                  <a:srgbClr val="000000"/>
                </a:solidFill>
              </a:rPr>
              <a:t>ْ</a:t>
            </a:r>
            <a:r>
              <a:rPr lang="ar-JO" sz="6600" b="1" dirty="0">
                <a:solidFill>
                  <a:srgbClr val="000000"/>
                </a:solidFill>
              </a:rPr>
              <a:t>س</a:t>
            </a:r>
            <a:r>
              <a:rPr lang="ar-EG" sz="6600" b="1" dirty="0">
                <a:solidFill>
                  <a:srgbClr val="000000"/>
                </a:solidFill>
              </a:rPr>
              <a:t>َ</a:t>
            </a:r>
            <a:r>
              <a:rPr lang="ar-JO" sz="6600" b="1" dirty="0">
                <a:solidFill>
                  <a:srgbClr val="000000"/>
                </a:solidFill>
              </a:rPr>
              <a:t> س</a:t>
            </a:r>
            <a:r>
              <a:rPr lang="ar-EG" sz="6600" b="1" dirty="0">
                <a:solidFill>
                  <a:srgbClr val="000000"/>
                </a:solidFill>
              </a:rPr>
              <a:t>ُ</a:t>
            </a:r>
            <a:r>
              <a:rPr lang="ar-JO" sz="6600" b="1" dirty="0">
                <a:solidFill>
                  <a:srgbClr val="000000"/>
                </a:solidFill>
              </a:rPr>
              <a:t>ك</a:t>
            </a:r>
            <a:r>
              <a:rPr lang="ar-EG" sz="6600" b="1" dirty="0">
                <a:solidFill>
                  <a:srgbClr val="000000"/>
                </a:solidFill>
              </a:rPr>
              <a:t>ـْ</a:t>
            </a:r>
            <a:r>
              <a:rPr lang="ar-JO" sz="6600" b="1" dirty="0">
                <a:solidFill>
                  <a:srgbClr val="000000"/>
                </a:solidFill>
              </a:rPr>
              <a:t>ن</a:t>
            </a:r>
            <a:r>
              <a:rPr lang="ar-EG" sz="6600" b="1" dirty="0">
                <a:solidFill>
                  <a:srgbClr val="000000"/>
                </a:solidFill>
              </a:rPr>
              <a:t>ـَـ</a:t>
            </a:r>
            <a:r>
              <a:rPr lang="ar-JO" sz="6600" b="1" dirty="0" err="1">
                <a:solidFill>
                  <a:srgbClr val="000000"/>
                </a:solidFill>
              </a:rPr>
              <a:t>اك</a:t>
            </a:r>
            <a:r>
              <a:rPr lang="ar-EG" sz="6600" b="1" dirty="0">
                <a:solidFill>
                  <a:srgbClr val="000000"/>
                </a:solidFill>
              </a:rPr>
              <a:t>َ</a:t>
            </a:r>
            <a:r>
              <a:rPr lang="ar-JO" sz="6600" b="1" dirty="0">
                <a:solidFill>
                  <a:srgbClr val="000000"/>
                </a:solidFill>
              </a:rPr>
              <a:t> ب</a:t>
            </a:r>
            <a:r>
              <a:rPr lang="ar-EG" sz="6600" b="1" dirty="0">
                <a:solidFill>
                  <a:srgbClr val="000000"/>
                </a:solidFill>
              </a:rPr>
              <a:t>َ</a:t>
            </a:r>
            <a:r>
              <a:rPr lang="ar-JO" sz="6600" b="1" dirty="0">
                <a:solidFill>
                  <a:srgbClr val="000000"/>
                </a:solidFill>
              </a:rPr>
              <a:t>ي</a:t>
            </a:r>
            <a:r>
              <a:rPr lang="ar-EG" sz="6600" b="1" dirty="0">
                <a:solidFill>
                  <a:srgbClr val="000000"/>
                </a:solidFill>
              </a:rPr>
              <a:t>ْ</a:t>
            </a:r>
            <a:r>
              <a:rPr lang="ar-JO" sz="6600" b="1" dirty="0">
                <a:solidFill>
                  <a:srgbClr val="000000"/>
                </a:solidFill>
              </a:rPr>
              <a:t>ن</a:t>
            </a:r>
            <a:r>
              <a:rPr lang="ar-EG" sz="6600" b="1" dirty="0">
                <a:solidFill>
                  <a:srgbClr val="000000"/>
                </a:solidFill>
              </a:rPr>
              <a:t>َ</a:t>
            </a:r>
            <a:r>
              <a:rPr lang="ar-JO" sz="6600" b="1" dirty="0">
                <a:solidFill>
                  <a:srgbClr val="000000"/>
                </a:solidFill>
              </a:rPr>
              <a:t> القـُبور</a:t>
            </a:r>
            <a:r>
              <a:rPr lang="ar-EG" sz="6600" b="1" dirty="0">
                <a:solidFill>
                  <a:srgbClr val="000000"/>
                </a:solidFill>
              </a:rPr>
              <a:t>ْ</a:t>
            </a:r>
            <a:br>
              <a:rPr lang="en-US" sz="4800" b="1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ar-JO" sz="6600" b="1" dirty="0">
                <a:solidFill>
                  <a:srgbClr val="000000"/>
                </a:solidFill>
              </a:rPr>
              <a:t>لذاك</a:t>
            </a:r>
            <a:r>
              <a:rPr lang="ar-EG" sz="6600" b="1" dirty="0">
                <a:solidFill>
                  <a:srgbClr val="000000"/>
                </a:solidFill>
              </a:rPr>
              <a:t>َ</a:t>
            </a:r>
            <a:r>
              <a:rPr lang="ar-JO" sz="6600" b="1" dirty="0">
                <a:solidFill>
                  <a:srgbClr val="000000"/>
                </a:solidFill>
              </a:rPr>
              <a:t> ق</a:t>
            </a:r>
            <a:r>
              <a:rPr lang="ar-EG" sz="6600" b="1" dirty="0">
                <a:solidFill>
                  <a:srgbClr val="000000"/>
                </a:solidFill>
              </a:rPr>
              <a:t>ـُ</a:t>
            </a:r>
            <a:r>
              <a:rPr lang="ar-JO" sz="6600" b="1" dirty="0">
                <a:solidFill>
                  <a:srgbClr val="000000"/>
                </a:solidFill>
              </a:rPr>
              <a:t>م</a:t>
            </a:r>
            <a:r>
              <a:rPr lang="ar-EG" sz="6600" b="1" dirty="0">
                <a:solidFill>
                  <a:srgbClr val="000000"/>
                </a:solidFill>
              </a:rPr>
              <a:t>ْ</a:t>
            </a:r>
            <a:r>
              <a:rPr lang="ar-JO" sz="6600" b="1" dirty="0">
                <a:solidFill>
                  <a:srgbClr val="000000"/>
                </a:solidFill>
              </a:rPr>
              <a:t>ت</a:t>
            </a:r>
            <a:r>
              <a:rPr lang="ar-EG" sz="6600" b="1" dirty="0">
                <a:solidFill>
                  <a:srgbClr val="000000"/>
                </a:solidFill>
              </a:rPr>
              <a:t>َ</a:t>
            </a:r>
            <a:r>
              <a:rPr lang="ar-JO" sz="6600" b="1" dirty="0">
                <a:solidFill>
                  <a:srgbClr val="000000"/>
                </a:solidFill>
              </a:rPr>
              <a:t> </a:t>
            </a:r>
            <a:r>
              <a:rPr lang="ar-JO" sz="6600" b="1" dirty="0" err="1">
                <a:solidFill>
                  <a:srgbClr val="000000"/>
                </a:solidFill>
              </a:rPr>
              <a:t>قاه</a:t>
            </a:r>
            <a:r>
              <a:rPr lang="ar-EG" sz="6600" b="1" dirty="0">
                <a:solidFill>
                  <a:srgbClr val="000000"/>
                </a:solidFill>
              </a:rPr>
              <a:t>ِــ</a:t>
            </a:r>
            <a:r>
              <a:rPr lang="ar-JO" sz="6600" b="1" dirty="0" err="1">
                <a:solidFill>
                  <a:srgbClr val="000000"/>
                </a:solidFill>
              </a:rPr>
              <a:t>را</a:t>
            </a:r>
            <a:r>
              <a:rPr lang="ar-EG" sz="6600" b="1" dirty="0">
                <a:solidFill>
                  <a:srgbClr val="000000"/>
                </a:solidFill>
              </a:rPr>
              <a:t> ً</a:t>
            </a:r>
            <a:r>
              <a:rPr lang="en-US" sz="6600" b="1" dirty="0">
                <a:solidFill>
                  <a:srgbClr val="000000"/>
                </a:solidFill>
              </a:rPr>
              <a:t> </a:t>
            </a:r>
            <a:r>
              <a:rPr lang="ar-JO" sz="6600" b="1" dirty="0">
                <a:solidFill>
                  <a:srgbClr val="000000"/>
                </a:solidFill>
              </a:rPr>
              <a:t>الم</a:t>
            </a:r>
            <a:r>
              <a:rPr lang="ar-EG" sz="6600" b="1" dirty="0">
                <a:solidFill>
                  <a:srgbClr val="000000"/>
                </a:solidFill>
              </a:rPr>
              <a:t>َ</a:t>
            </a:r>
            <a:r>
              <a:rPr lang="ar-JO" sz="6600" b="1" dirty="0">
                <a:solidFill>
                  <a:srgbClr val="000000"/>
                </a:solidFill>
              </a:rPr>
              <a:t>و</a:t>
            </a:r>
            <a:r>
              <a:rPr lang="ar-EG" sz="6600" b="1" dirty="0">
                <a:solidFill>
                  <a:srgbClr val="000000"/>
                </a:solidFill>
              </a:rPr>
              <a:t>ْ</a:t>
            </a:r>
            <a:r>
              <a:rPr lang="ar-JO" sz="6600" b="1" dirty="0">
                <a:solidFill>
                  <a:srgbClr val="000000"/>
                </a:solidFill>
              </a:rPr>
              <a:t>ت</a:t>
            </a:r>
            <a:r>
              <a:rPr lang="ar-EG" sz="6600" b="1" dirty="0">
                <a:solidFill>
                  <a:srgbClr val="000000"/>
                </a:solidFill>
              </a:rPr>
              <a:t>َ</a:t>
            </a:r>
            <a:r>
              <a:rPr lang="en-US" sz="6600" b="1" dirty="0">
                <a:solidFill>
                  <a:srgbClr val="000000"/>
                </a:solidFill>
              </a:rPr>
              <a:t>  </a:t>
            </a:r>
            <a:br>
              <a:rPr lang="en-US" sz="6600" b="1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66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ar-JO" sz="6600" b="1" dirty="0">
                <a:solidFill>
                  <a:srgbClr val="000000"/>
                </a:solidFill>
              </a:rPr>
              <a:t>م</a:t>
            </a:r>
            <a:r>
              <a:rPr lang="ar-EG" sz="6600" b="1" dirty="0">
                <a:solidFill>
                  <a:srgbClr val="000000"/>
                </a:solidFill>
              </a:rPr>
              <a:t>ُ</a:t>
            </a:r>
            <a:r>
              <a:rPr lang="ar-JO" sz="6600" b="1" dirty="0">
                <a:solidFill>
                  <a:srgbClr val="000000"/>
                </a:solidFill>
              </a:rPr>
              <a:t>ب</a:t>
            </a:r>
            <a:r>
              <a:rPr lang="ar-EG" sz="6600" b="1" dirty="0">
                <a:solidFill>
                  <a:srgbClr val="000000"/>
                </a:solidFill>
              </a:rPr>
              <a:t>ْ</a:t>
            </a:r>
            <a:r>
              <a:rPr lang="ar-JO" sz="6600" b="1" dirty="0">
                <a:solidFill>
                  <a:srgbClr val="000000"/>
                </a:solidFill>
              </a:rPr>
              <a:t>ط</a:t>
            </a:r>
            <a:r>
              <a:rPr lang="ar-EG" sz="6600" b="1" dirty="0">
                <a:solidFill>
                  <a:srgbClr val="000000"/>
                </a:solidFill>
              </a:rPr>
              <a:t>ِــ</a:t>
            </a:r>
            <a:r>
              <a:rPr lang="ar-JO" sz="6600" b="1" dirty="0">
                <a:solidFill>
                  <a:srgbClr val="000000"/>
                </a:solidFill>
              </a:rPr>
              <a:t>لا</a:t>
            </a:r>
            <a:r>
              <a:rPr lang="ar-EG" sz="6600" b="1" dirty="0">
                <a:solidFill>
                  <a:srgbClr val="000000"/>
                </a:solidFill>
              </a:rPr>
              <a:t> ً</a:t>
            </a:r>
            <a:r>
              <a:rPr lang="ar-JO" sz="6600" b="1" dirty="0">
                <a:solidFill>
                  <a:srgbClr val="000000"/>
                </a:solidFill>
              </a:rPr>
              <a:t> ف</a:t>
            </a:r>
            <a:r>
              <a:rPr lang="ar-EG" sz="6600" b="1" dirty="0">
                <a:solidFill>
                  <a:srgbClr val="000000"/>
                </a:solidFill>
              </a:rPr>
              <a:t>ِ</a:t>
            </a:r>
            <a:r>
              <a:rPr lang="ar-JO" sz="6600" b="1" dirty="0">
                <a:solidFill>
                  <a:srgbClr val="000000"/>
                </a:solidFill>
              </a:rPr>
              <a:t>عل</a:t>
            </a:r>
            <a:r>
              <a:rPr lang="ar-EG" sz="6600" b="1" dirty="0">
                <a:solidFill>
                  <a:srgbClr val="000000"/>
                </a:solidFill>
              </a:rPr>
              <a:t>َ </a:t>
            </a:r>
            <a:r>
              <a:rPr lang="ar-JO" sz="6600" b="1" dirty="0">
                <a:solidFill>
                  <a:srgbClr val="000000"/>
                </a:solidFill>
              </a:rPr>
              <a:t>ك</a:t>
            </a:r>
            <a:r>
              <a:rPr lang="ar-EG" sz="6600" b="1" dirty="0">
                <a:solidFill>
                  <a:srgbClr val="000000"/>
                </a:solidFill>
              </a:rPr>
              <a:t>ـُـ</a:t>
            </a:r>
            <a:r>
              <a:rPr lang="ar-JO" sz="6600" b="1" dirty="0">
                <a:solidFill>
                  <a:srgbClr val="000000"/>
                </a:solidFill>
              </a:rPr>
              <a:t>ل</a:t>
            </a:r>
            <a:r>
              <a:rPr lang="ar-EG" sz="6600" b="1" dirty="0">
                <a:solidFill>
                  <a:srgbClr val="000000"/>
                </a:solidFill>
              </a:rPr>
              <a:t>ِّ</a:t>
            </a:r>
            <a:r>
              <a:rPr lang="ar-JO" sz="6600" b="1" dirty="0">
                <a:solidFill>
                  <a:srgbClr val="000000"/>
                </a:solidFill>
              </a:rPr>
              <a:t> </a:t>
            </a:r>
            <a:r>
              <a:rPr lang="ar-JO" sz="6600" b="1" dirty="0" err="1">
                <a:solidFill>
                  <a:srgbClr val="000000"/>
                </a:solidFill>
              </a:rPr>
              <a:t>الش</a:t>
            </a:r>
            <a:r>
              <a:rPr lang="ar-EG" sz="6600" b="1" dirty="0">
                <a:solidFill>
                  <a:srgbClr val="000000"/>
                </a:solidFill>
              </a:rPr>
              <a:t>ُّ</a:t>
            </a:r>
            <a:r>
              <a:rPr lang="ar-JO" sz="6600" b="1" dirty="0" err="1">
                <a:solidFill>
                  <a:srgbClr val="000000"/>
                </a:solidFill>
              </a:rPr>
              <a:t>رور</a:t>
            </a:r>
            <a:r>
              <a:rPr lang="ar-EG" sz="6600" b="1" dirty="0">
                <a:solidFill>
                  <a:srgbClr val="000000"/>
                </a:solidFill>
              </a:rPr>
              <a:t>ْ</a:t>
            </a:r>
            <a:r>
              <a:rPr lang="ar-JO" sz="6600" b="1" dirty="0">
                <a:solidFill>
                  <a:srgbClr val="000000"/>
                </a:solidFill>
              </a:rPr>
              <a:t> </a:t>
            </a:r>
            <a:endParaRPr lang="ar-SA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44006"/>
            <a:ext cx="9144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ar-EG" sz="6000" b="1" dirty="0">
                <a:solidFill>
                  <a:srgbClr val="003300"/>
                </a:solidFill>
              </a:rPr>
              <a:t>لذاكَ يشدو قلبي بالأفراح </a:t>
            </a:r>
            <a:r>
              <a:rPr lang="ar-EG" sz="6000" b="1" dirty="0" err="1">
                <a:solidFill>
                  <a:srgbClr val="003300"/>
                </a:solidFill>
              </a:rPr>
              <a:t>ِ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</a:p>
          <a:p>
            <a:pPr algn="ctr">
              <a:spcBef>
                <a:spcPts val="1200"/>
              </a:spcBef>
            </a:pPr>
            <a:r>
              <a:rPr lang="ar-EG" sz="6000" b="1" dirty="0">
                <a:solidFill>
                  <a:srgbClr val="003300"/>
                </a:solidFill>
              </a:rPr>
              <a:t>مجاهراً بقيامةِ المسيـــــــح </a:t>
            </a:r>
          </a:p>
          <a:p>
            <a:pPr algn="ctr">
              <a:spcBef>
                <a:spcPts val="1200"/>
              </a:spcBef>
            </a:pPr>
            <a:r>
              <a:rPr lang="ar-EG" sz="6000" b="1" dirty="0">
                <a:solidFill>
                  <a:srgbClr val="003300"/>
                </a:solidFill>
              </a:rPr>
              <a:t>قد قامَ ربي قامَ بانتصـــار </a:t>
            </a:r>
            <a:r>
              <a:rPr lang="ar-EG" sz="6000" b="1" dirty="0" err="1">
                <a:solidFill>
                  <a:srgbClr val="003300"/>
                </a:solidFill>
              </a:rPr>
              <a:t>ٍ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</a:p>
          <a:p>
            <a:pPr algn="ctr">
              <a:spcBef>
                <a:spcPts val="1200"/>
              </a:spcBef>
            </a:pPr>
            <a:r>
              <a:rPr lang="ar-EG" sz="6000" b="1" dirty="0">
                <a:solidFill>
                  <a:srgbClr val="003300"/>
                </a:solidFill>
              </a:rPr>
              <a:t>من كلِّ قلبي إلى الأبد أصيح </a:t>
            </a:r>
          </a:p>
          <a:p>
            <a:pPr algn="ctr">
              <a:spcBef>
                <a:spcPts val="1200"/>
              </a:spcBef>
            </a:pPr>
            <a:r>
              <a:rPr lang="ar-EG" sz="6000" b="1" dirty="0">
                <a:solidFill>
                  <a:srgbClr val="003300"/>
                </a:solidFill>
              </a:rPr>
              <a:t>( </a:t>
            </a:r>
            <a:r>
              <a:rPr lang="ar-EG" sz="6000" b="1" dirty="0" err="1">
                <a:solidFill>
                  <a:srgbClr val="003300"/>
                </a:solidFill>
              </a:rPr>
              <a:t>هللويا</a:t>
            </a:r>
            <a:r>
              <a:rPr lang="ar-EG" sz="6000" b="1" dirty="0">
                <a:solidFill>
                  <a:srgbClr val="003300"/>
                </a:solidFill>
              </a:rPr>
              <a:t> للإله من وهبني الحياة )2 </a:t>
            </a:r>
            <a:r>
              <a:rPr lang="ar-EG" sz="6000" b="1" dirty="0" err="1">
                <a:solidFill>
                  <a:srgbClr val="003300"/>
                </a:solidFill>
              </a:rPr>
              <a:t>هللويا</a:t>
            </a:r>
            <a:r>
              <a:rPr lang="ar-EG" sz="6000" b="1" dirty="0">
                <a:solidFill>
                  <a:srgbClr val="003300"/>
                </a:solidFill>
              </a:rPr>
              <a:t> ... هللوا للإله 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SA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620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3000"/>
              </a:spcBef>
            </a:pPr>
            <a:r>
              <a:rPr lang="ar-JO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أه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ـِّـ</a:t>
            </a:r>
            <a:r>
              <a:rPr lang="ar-JO" sz="6600" b="1" dirty="0"/>
              <a:t>لنا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يا </a:t>
            </a:r>
            <a:r>
              <a:rPr lang="ar-JO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س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ي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ِّ</a:t>
            </a:r>
            <a:r>
              <a:rPr lang="ar-JO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دي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للج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ـِ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ه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َــــ</a:t>
            </a:r>
            <a:r>
              <a:rPr lang="ar-JO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اد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ِ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يا </a:t>
            </a:r>
            <a:r>
              <a:rPr lang="ar-JO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م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ن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ْ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ف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ـَ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د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ي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ْ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ت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ـَ</a:t>
            </a:r>
            <a:r>
              <a:rPr lang="ar-JO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نـا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م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ِ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ن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الق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ـَ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ص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اص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ْ</a:t>
            </a:r>
            <a:b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م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ُ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ق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ـْ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ت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ـَ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د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ِ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رين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JO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بف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ِ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عل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ِ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JO" sz="6600" b="1" dirty="0"/>
              <a:t>ذا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JO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ا</a:t>
            </a:r>
            <a:r>
              <a:rPr lang="ar-EG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لإ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يم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َـــ</a:t>
            </a:r>
            <a:r>
              <a:rPr lang="ar-JO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ان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ِ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ولابسين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خ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و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ْ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ذ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ة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الخ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َــــ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لاص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ْ</a:t>
            </a:r>
            <a:r>
              <a:rPr lang="en-US" sz="6600" dirty="0"/>
              <a:t> </a:t>
            </a:r>
            <a:endParaRPr lang="ar-SA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6200"/>
            <a:ext cx="9144000" cy="9045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3000"/>
              </a:spcBef>
            </a:pP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ليس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مسيح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ُ</a:t>
            </a:r>
            <a:r>
              <a:rPr lang="ar-JO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نا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مسيح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ضعف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ٍ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ولا </a:t>
            </a:r>
            <a:r>
              <a:rPr lang="ar-JO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خ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ُ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نوع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ٍ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ولا </a:t>
            </a:r>
            <a:r>
              <a:rPr lang="ar-JO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استس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ــ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لام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ْ</a:t>
            </a:r>
            <a:b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بل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ْ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هو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رب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ُّ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الق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ــ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و</a:t>
            </a:r>
            <a:r>
              <a:rPr lang="ar-SA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َّ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ة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ِ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والمجد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ِ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JO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الس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َّــ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لام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ْ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كذاك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فهو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م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ُ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عط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ِ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ي</a:t>
            </a:r>
            <a:b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ar-SA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44006"/>
            <a:ext cx="9144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ar-EG" sz="6000" b="1" dirty="0">
                <a:solidFill>
                  <a:srgbClr val="003300"/>
                </a:solidFill>
              </a:rPr>
              <a:t>لذاكَ يشدو قلبي بالأفراح </a:t>
            </a:r>
            <a:r>
              <a:rPr lang="ar-EG" sz="6000" b="1" dirty="0" err="1">
                <a:solidFill>
                  <a:srgbClr val="003300"/>
                </a:solidFill>
              </a:rPr>
              <a:t>ِ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</a:p>
          <a:p>
            <a:pPr algn="ctr">
              <a:spcBef>
                <a:spcPts val="1200"/>
              </a:spcBef>
            </a:pPr>
            <a:r>
              <a:rPr lang="ar-EG" sz="6000" b="1" dirty="0">
                <a:solidFill>
                  <a:srgbClr val="003300"/>
                </a:solidFill>
              </a:rPr>
              <a:t>مجاهراً بقيامةِ المسيـــــــح </a:t>
            </a:r>
          </a:p>
          <a:p>
            <a:pPr algn="ctr">
              <a:spcBef>
                <a:spcPts val="1200"/>
              </a:spcBef>
            </a:pPr>
            <a:r>
              <a:rPr lang="ar-EG" sz="6000" b="1" dirty="0">
                <a:solidFill>
                  <a:srgbClr val="003300"/>
                </a:solidFill>
              </a:rPr>
              <a:t>قد قامَ ربي قامَ بانتصـــار </a:t>
            </a:r>
            <a:r>
              <a:rPr lang="ar-EG" sz="6000" b="1" dirty="0" err="1">
                <a:solidFill>
                  <a:srgbClr val="003300"/>
                </a:solidFill>
              </a:rPr>
              <a:t>ٍ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</a:p>
          <a:p>
            <a:pPr algn="ctr">
              <a:spcBef>
                <a:spcPts val="1200"/>
              </a:spcBef>
            </a:pPr>
            <a:r>
              <a:rPr lang="ar-EG" sz="6000" b="1" dirty="0">
                <a:solidFill>
                  <a:srgbClr val="003300"/>
                </a:solidFill>
              </a:rPr>
              <a:t>من كلِّ قلبي إلى الأبد أصيح </a:t>
            </a:r>
          </a:p>
          <a:p>
            <a:pPr algn="ctr">
              <a:spcBef>
                <a:spcPts val="1200"/>
              </a:spcBef>
            </a:pPr>
            <a:r>
              <a:rPr lang="ar-EG" sz="6000" b="1" dirty="0">
                <a:solidFill>
                  <a:srgbClr val="003300"/>
                </a:solidFill>
              </a:rPr>
              <a:t>( </a:t>
            </a:r>
            <a:r>
              <a:rPr lang="ar-EG" sz="6000" b="1" dirty="0" err="1">
                <a:solidFill>
                  <a:srgbClr val="003300"/>
                </a:solidFill>
              </a:rPr>
              <a:t>هللويا</a:t>
            </a:r>
            <a:r>
              <a:rPr lang="ar-EG" sz="6000" b="1" dirty="0">
                <a:solidFill>
                  <a:srgbClr val="003300"/>
                </a:solidFill>
              </a:rPr>
              <a:t> للإله من وهبني الحياة )2 </a:t>
            </a:r>
            <a:r>
              <a:rPr lang="ar-EG" sz="6000" b="1" dirty="0" err="1">
                <a:solidFill>
                  <a:srgbClr val="003300"/>
                </a:solidFill>
              </a:rPr>
              <a:t>هللويا</a:t>
            </a:r>
            <a:r>
              <a:rPr lang="ar-EG" sz="6000" b="1" dirty="0">
                <a:solidFill>
                  <a:srgbClr val="003300"/>
                </a:solidFill>
              </a:rPr>
              <a:t> ... هللوا للإله 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SA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620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3000"/>
              </a:spcBef>
            </a:pP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فجر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ُ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JO" sz="6600" b="1" dirty="0"/>
              <a:t>الحياة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ِ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وقو</a:t>
            </a:r>
            <a:r>
              <a:rPr lang="ar-SA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َّ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ة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ُ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ا</a:t>
            </a:r>
            <a:r>
              <a:rPr lang="ar-EG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لإ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يمان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ِ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sz="6600" b="1" dirty="0"/>
              <a:t>تجلَّيا 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في ذا الفج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ـ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ر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ِ </a:t>
            </a:r>
            <a:r>
              <a:rPr lang="ar-JO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الس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َّ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ع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ِ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يد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ْ</a:t>
            </a:r>
            <a:b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فجر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ِ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قيـام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ت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ِ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ك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م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ِ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ن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الأم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ْـ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و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ات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ِ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ففيها كان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خ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لاص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ُ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ن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ــ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ا </a:t>
            </a:r>
            <a:r>
              <a:rPr lang="ar-JO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ا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لأكيد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ْ</a:t>
            </a:r>
            <a:endParaRPr lang="ar-SA" sz="6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620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3000"/>
              </a:spcBef>
            </a:pP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ل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ـَ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و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ْ</a:t>
            </a:r>
            <a:r>
              <a:rPr lang="ar-JO" sz="6600" b="1" dirty="0"/>
              <a:t>لا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الق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ِ</a:t>
            </a:r>
            <a:r>
              <a:rPr lang="ar-JO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يام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ة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ِ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JO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لك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ـُ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ن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ـَّ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ا نحن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ُ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ب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ـِ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لا حي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ــــــ</a:t>
            </a:r>
            <a:r>
              <a:rPr lang="ar-JO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اة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ٍ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ولا رجاء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ْ</a:t>
            </a:r>
            <a:b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لكن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ـَّ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ك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نقلت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ـَ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ن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ـــــ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ا يا رب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ُّ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من </a:t>
            </a:r>
            <a:r>
              <a:rPr lang="ar-JO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الج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َ</a:t>
            </a:r>
            <a:r>
              <a:rPr lang="ar-JO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حيم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ِ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إ</a:t>
            </a:r>
            <a:r>
              <a:rPr lang="ar-JO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لى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JO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الس</a:t>
            </a:r>
            <a:r>
              <a:rPr lang="ar-EG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َّ</a:t>
            </a:r>
            <a:r>
              <a:rPr lang="ar-JO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ما</a:t>
            </a:r>
            <a:r>
              <a:rPr lang="ar-EG" sz="6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ءْ</a:t>
            </a:r>
            <a:r>
              <a:rPr lang="en-US" sz="6600" b="1" dirty="0"/>
              <a:t> </a:t>
            </a:r>
            <a:endParaRPr lang="ar-SA" sz="6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1800</TotalTime>
  <Words>515</Words>
  <Application>Microsoft Office PowerPoint</Application>
  <PresentationFormat>عرض على الشاشة (4:3)</PresentationFormat>
  <Paragraphs>23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354</cp:revision>
  <dcterms:created xsi:type="dcterms:W3CDTF">2021-12-07T14:30:00Z</dcterms:created>
  <dcterms:modified xsi:type="dcterms:W3CDTF">2023-11-20T14:43:33Z</dcterms:modified>
</cp:coreProperties>
</file>