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443" r:id="rId3"/>
    <p:sldId id="444" r:id="rId4"/>
    <p:sldId id="449" r:id="rId5"/>
    <p:sldId id="404" r:id="rId6"/>
    <p:sldId id="450" r:id="rId7"/>
    <p:sldId id="445" r:id="rId8"/>
    <p:sldId id="451" r:id="rId9"/>
    <p:sldId id="29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4660"/>
  </p:normalViewPr>
  <p:slideViewPr>
    <p:cSldViewPr>
      <p:cViewPr varScale="1">
        <p:scale>
          <a:sx n="93" d="100"/>
          <a:sy n="93" d="100"/>
        </p:scale>
        <p:origin x="1544" y="8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0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altLang="en-US" sz="8000" b="1" dirty="0"/>
              <a:t>ترنيمة</a:t>
            </a:r>
            <a:r>
              <a:rPr lang="ar-EG" sz="6000" b="1" dirty="0"/>
              <a:t> </a:t>
            </a:r>
            <a:endParaRPr lang="en-US" sz="6000" b="1" dirty="0"/>
          </a:p>
          <a:p>
            <a:pPr algn="ctr" rtl="1"/>
            <a:r>
              <a:rPr lang="ar-SA" sz="8000" b="1" dirty="0"/>
              <a:t>أترك كل شيءٍ واتبعني</a:t>
            </a:r>
            <a:endParaRPr lang="en-US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861"/>
            <a:ext cx="9144000" cy="9596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ar-SA" sz="8000" b="1" dirty="0">
                <a:solidFill>
                  <a:srgbClr val="003300"/>
                </a:solidFill>
              </a:rPr>
              <a:t>أترك كل شيءٍ واتبعني</a:t>
            </a:r>
            <a:endParaRPr lang="en-US" sz="8000" b="1" dirty="0">
              <a:solidFill>
                <a:srgbClr val="003300"/>
              </a:solidFill>
            </a:endParaRPr>
          </a:p>
          <a:p>
            <a:pPr algn="ctr" rtl="1">
              <a:lnSpc>
                <a:spcPct val="200000"/>
              </a:lnSpc>
            </a:pPr>
            <a:r>
              <a:rPr lang="ar-SA" sz="8000" b="1" dirty="0">
                <a:solidFill>
                  <a:srgbClr val="003300"/>
                </a:solidFill>
              </a:rPr>
              <a:t> وأنا أكون لك نصيباً</a:t>
            </a:r>
          </a:p>
          <a:p>
            <a:pPr>
              <a:lnSpc>
                <a:spcPct val="200000"/>
              </a:lnSpc>
            </a:pPr>
            <a:br>
              <a:rPr lang="ar-SA" sz="8000" b="1" dirty="0">
                <a:solidFill>
                  <a:srgbClr val="003300"/>
                </a:solidFill>
              </a:rPr>
            </a:br>
            <a:endParaRPr lang="en-US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7743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ct val="50000"/>
              </a:spcBef>
            </a:pPr>
            <a:endParaRPr lang="en-US" sz="6000" b="1" dirty="0"/>
          </a:p>
        </p:txBody>
      </p:sp>
      <p:sp>
        <p:nvSpPr>
          <p:cNvPr id="8" name="Rectangle 7"/>
          <p:cNvSpPr/>
          <p:nvPr/>
        </p:nvSpPr>
        <p:spPr>
          <a:xfrm>
            <a:off x="0" y="2438400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ct val="50000"/>
              </a:spcBef>
            </a:pPr>
            <a:endParaRPr lang="en-US" sz="6000" b="1" dirty="0"/>
          </a:p>
        </p:txBody>
      </p:sp>
      <p:sp>
        <p:nvSpPr>
          <p:cNvPr id="9" name="Rectangle 8"/>
          <p:cNvSpPr/>
          <p:nvPr/>
        </p:nvSpPr>
        <p:spPr>
          <a:xfrm>
            <a:off x="0" y="4572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أترك كل شىء</a:t>
            </a:r>
          </a:p>
          <a:p>
            <a:pPr algn="ctr"/>
            <a:r>
              <a:rPr lang="ar-EG" sz="7200" b="1" dirty="0"/>
              <a:t>تعطى كل شىء</a:t>
            </a:r>
            <a:endParaRPr lang="en-US" sz="7200" b="1" dirty="0"/>
          </a:p>
          <a:p>
            <a:pPr algn="ctr"/>
            <a:r>
              <a:rPr lang="ar-EG" sz="7200" b="1" dirty="0"/>
              <a:t>واحمل الصليب وتعال</a:t>
            </a:r>
          </a:p>
          <a:p>
            <a:pPr algn="ctr"/>
            <a:r>
              <a:rPr lang="ar-EG" sz="7200" b="1" dirty="0"/>
              <a:t>تجد الراحة والهدوء</a:t>
            </a:r>
            <a:endParaRPr lang="en-US" sz="7200" b="1" dirty="0"/>
          </a:p>
          <a:p>
            <a:pPr algn="ctr"/>
            <a:r>
              <a:rPr lang="ar-EG" sz="7200" b="1" dirty="0"/>
              <a:t>لــن يخيب ظنك تعــال</a:t>
            </a:r>
            <a:r>
              <a:rPr lang="en-US" sz="7200" b="1" dirty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861"/>
            <a:ext cx="9144000" cy="9596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ar-SA" sz="8000" b="1" dirty="0">
                <a:solidFill>
                  <a:srgbClr val="003300"/>
                </a:solidFill>
              </a:rPr>
              <a:t>أترك كل شيءٍ واتبعني</a:t>
            </a:r>
            <a:endParaRPr lang="en-US" sz="8000" b="1" dirty="0">
              <a:solidFill>
                <a:srgbClr val="003300"/>
              </a:solidFill>
            </a:endParaRPr>
          </a:p>
          <a:p>
            <a:pPr algn="ctr" rtl="1">
              <a:lnSpc>
                <a:spcPct val="200000"/>
              </a:lnSpc>
            </a:pPr>
            <a:r>
              <a:rPr lang="ar-SA" sz="8000" b="1" dirty="0">
                <a:solidFill>
                  <a:srgbClr val="003300"/>
                </a:solidFill>
              </a:rPr>
              <a:t> وأنا أكون لك نصيباً</a:t>
            </a:r>
          </a:p>
          <a:p>
            <a:pPr>
              <a:lnSpc>
                <a:spcPct val="200000"/>
              </a:lnSpc>
            </a:pPr>
            <a:br>
              <a:rPr lang="ar-SA" sz="8000" b="1" dirty="0">
                <a:solidFill>
                  <a:srgbClr val="003300"/>
                </a:solidFill>
              </a:rPr>
            </a:br>
            <a:endParaRPr lang="en-US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914400"/>
            <a:ext cx="9144000" cy="9325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 حيثما أقمت أقيم أنا</a:t>
            </a:r>
            <a:endParaRPr lang="en-US" sz="8000" b="1" dirty="0"/>
          </a:p>
          <a:p>
            <a:pPr algn="ctr"/>
            <a:r>
              <a:rPr lang="ar-EG" sz="8000" b="1" dirty="0"/>
              <a:t> لن يغيب وجهي تعال</a:t>
            </a:r>
          </a:p>
          <a:p>
            <a:pPr algn="ctr"/>
            <a:r>
              <a:rPr lang="ar-EG" sz="8000" b="1" dirty="0"/>
              <a:t>إنى اخترتك لى عوناً</a:t>
            </a:r>
            <a:endParaRPr lang="en-US" sz="8000" b="1" dirty="0"/>
          </a:p>
          <a:p>
            <a:pPr algn="ctr"/>
            <a:r>
              <a:rPr lang="ar-EG" sz="8000" b="1" dirty="0"/>
              <a:t>العُـــلا يدعــوك تعـــال</a:t>
            </a:r>
            <a:r>
              <a:rPr lang="en-US" sz="8000" b="1" dirty="0"/>
              <a:t> </a:t>
            </a:r>
          </a:p>
          <a:p>
            <a:pPr algn="ctr" rtl="1">
              <a:spcBef>
                <a:spcPct val="50000"/>
              </a:spcBef>
            </a:pPr>
            <a:endParaRPr lang="en-US" sz="8000" b="1" dirty="0"/>
          </a:p>
          <a:p>
            <a:pPr algn="ctr" rtl="1">
              <a:defRPr/>
            </a:pPr>
            <a:br>
              <a:rPr lang="ar-EG" sz="8000" b="1" dirty="0"/>
            </a:br>
            <a:endParaRPr lang="en-US" sz="8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861"/>
            <a:ext cx="9144000" cy="9596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ar-SA" sz="8000" b="1" dirty="0">
                <a:solidFill>
                  <a:srgbClr val="003300"/>
                </a:solidFill>
              </a:rPr>
              <a:t>أترك كل شيءٍ واتبعني</a:t>
            </a:r>
            <a:endParaRPr lang="en-US" sz="8000" b="1" dirty="0">
              <a:solidFill>
                <a:srgbClr val="003300"/>
              </a:solidFill>
            </a:endParaRPr>
          </a:p>
          <a:p>
            <a:pPr algn="ctr" rtl="1">
              <a:lnSpc>
                <a:spcPct val="200000"/>
              </a:lnSpc>
            </a:pPr>
            <a:r>
              <a:rPr lang="ar-SA" sz="8000" b="1" dirty="0">
                <a:solidFill>
                  <a:srgbClr val="003300"/>
                </a:solidFill>
              </a:rPr>
              <a:t> وأنا أكون لك نصيباً</a:t>
            </a:r>
          </a:p>
          <a:p>
            <a:pPr>
              <a:lnSpc>
                <a:spcPct val="200000"/>
              </a:lnSpc>
            </a:pPr>
            <a:br>
              <a:rPr lang="ar-SA" sz="8000" b="1" dirty="0">
                <a:solidFill>
                  <a:srgbClr val="003300"/>
                </a:solidFill>
              </a:rPr>
            </a:br>
            <a:endParaRPr lang="en-US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636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نظرت فى عينيك وأحببتك</a:t>
            </a:r>
            <a:endParaRPr lang="en-US" sz="7200" b="1" dirty="0"/>
          </a:p>
          <a:p>
            <a:pPr algn="ctr"/>
            <a:r>
              <a:rPr lang="ar-EG" sz="7200" b="1" dirty="0"/>
              <a:t>عرفت ما في قلبك تعال</a:t>
            </a:r>
          </a:p>
          <a:p>
            <a:pPr algn="ctr"/>
            <a:r>
              <a:rPr lang="ar-EG" sz="7200" b="1" dirty="0"/>
              <a:t>أرضـك العطشان </a:t>
            </a:r>
          </a:p>
          <a:p>
            <a:pPr algn="ctr"/>
            <a:r>
              <a:rPr lang="ar-EG" sz="7200" b="1" dirty="0"/>
              <a:t>للبــر والســـلام</a:t>
            </a:r>
            <a:endParaRPr lang="en-US" sz="7200" b="1" dirty="0"/>
          </a:p>
          <a:p>
            <a:pPr algn="ctr"/>
            <a:r>
              <a:rPr lang="ar-EG" sz="7200" b="1" dirty="0"/>
              <a:t>تصرخ إليك تعال</a:t>
            </a:r>
            <a:r>
              <a:rPr lang="en-US" sz="7200" b="1" dirty="0"/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861"/>
            <a:ext cx="9144000" cy="9596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ar-SA" sz="8000" b="1" dirty="0">
                <a:solidFill>
                  <a:srgbClr val="003300"/>
                </a:solidFill>
              </a:rPr>
              <a:t>أترك كل شيءٍ واتبعني</a:t>
            </a:r>
            <a:endParaRPr lang="en-US" sz="8000" b="1" dirty="0">
              <a:solidFill>
                <a:srgbClr val="003300"/>
              </a:solidFill>
            </a:endParaRPr>
          </a:p>
          <a:p>
            <a:pPr algn="ctr" rtl="1">
              <a:lnSpc>
                <a:spcPct val="200000"/>
              </a:lnSpc>
            </a:pPr>
            <a:r>
              <a:rPr lang="ar-SA" sz="8000" b="1" dirty="0">
                <a:solidFill>
                  <a:srgbClr val="003300"/>
                </a:solidFill>
              </a:rPr>
              <a:t> وأنا أكون لك نصيباً</a:t>
            </a:r>
          </a:p>
          <a:p>
            <a:pPr>
              <a:lnSpc>
                <a:spcPct val="200000"/>
              </a:lnSpc>
            </a:pPr>
            <a:br>
              <a:rPr lang="ar-SA" sz="8000" b="1" dirty="0">
                <a:solidFill>
                  <a:srgbClr val="003300"/>
                </a:solidFill>
              </a:rPr>
            </a:br>
            <a:endParaRPr lang="en-US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1485</TotalTime>
  <Words>95</Words>
  <Application>Microsoft Office PowerPoint</Application>
  <PresentationFormat>عرض على الشاشة (4:3)</PresentationFormat>
  <Paragraphs>30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296</cp:revision>
  <dcterms:created xsi:type="dcterms:W3CDTF">2021-12-07T14:30:00Z</dcterms:created>
  <dcterms:modified xsi:type="dcterms:W3CDTF">2023-11-20T13:42:01Z</dcterms:modified>
</cp:coreProperties>
</file>