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2" r:id="rId3"/>
    <p:sldId id="321" r:id="rId4"/>
    <p:sldId id="322" r:id="rId5"/>
    <p:sldId id="323" r:id="rId6"/>
    <p:sldId id="324" r:id="rId7"/>
    <p:sldId id="325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21"/>
            <p14:sldId id="322"/>
            <p14:sldId id="323"/>
            <p14:sldId id="324"/>
            <p14:sldId id="32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0" d="100"/>
          <a:sy n="90" d="100"/>
        </p:scale>
        <p:origin x="170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أتحبني وتقول لا أنســاك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(أتحبني و تقول لا أنســاك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أحقًا لأجلـي أنا سالـت دماك؟)2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أذُقتَ الهـوان بكل حنـان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لكي تُنجينـي من الهــلاك؟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إلهي ماذا .. ماذا تحب فـيَّ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وقد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إكتسوت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لهامتي بالخطية؟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كيف ترى أسواري المهدّمة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أسوارًا صلبة صامـدة قـوية؟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569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(جملتني وعلى كفـك نقشتني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مـن وحلِ مزبلتي رفعتنــي)2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سقطتي عضدتني وأقمتنـي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مـع الشـرفاء أجلستنــي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854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أتساءلُ ما نـوع هذا الحنـان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الذي اكتنف وضم الإنسان!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أنها محبة ليست من الوجـود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(محبة أثارت بداخلي الإيمـان)2</a:t>
            </a:r>
          </a:p>
        </p:txBody>
      </p:sp>
    </p:spTree>
    <p:extLst>
      <p:ext uri="{BB962C8B-B14F-4D97-AF65-F5344CB8AC3E}">
        <p14:creationId xmlns:p14="http://schemas.microsoft.com/office/powerpoint/2010/main" val="2805911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(في رحلتـي كنت دائمًا معي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عصيتك و تركت دربَك أدبتني)2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وكنت لي أبًا وكنت لي خلاً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وأنـت تُعيـن فـي محنتـي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7447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 القـدوس ملك الملوك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حررتنـي وأنا عبـد مملوك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تواضعت فوضعت يدك بيدي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(ومن أجلي بالصليب سَمّروك)2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591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3815</TotalTime>
  <Words>133</Words>
  <Application>Microsoft Office PowerPoint</Application>
  <PresentationFormat>عرض على الشاشة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324</cp:revision>
  <dcterms:created xsi:type="dcterms:W3CDTF">2021-12-07T14:30:00Z</dcterms:created>
  <dcterms:modified xsi:type="dcterms:W3CDTF">2023-11-19T08:43:30Z</dcterms:modified>
</cp:coreProperties>
</file>