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15" r:id="rId3"/>
    <p:sldId id="312" r:id="rId4"/>
    <p:sldId id="316" r:id="rId5"/>
    <p:sldId id="317" r:id="rId6"/>
    <p:sldId id="318" r:id="rId7"/>
    <p:sldId id="319" r:id="rId8"/>
    <p:sldId id="320" r:id="rId9"/>
    <p:sldId id="321" r:id="rId10"/>
    <p:sldId id="322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5"/>
            <p14:sldId id="312"/>
            <p14:sldId id="316"/>
            <p14:sldId id="317"/>
            <p14:sldId id="318"/>
            <p14:sldId id="319"/>
            <p14:sldId id="320"/>
            <p14:sldId id="321"/>
            <p14:sldId id="32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3" d="100"/>
          <a:sy n="93" d="100"/>
        </p:scale>
        <p:origin x="162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أتاني يسوع وفداني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(أتاني يسوع وفداني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 بدمه الغالي شَراني)2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(وبصوته الحلو ناداني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وبنوره وروحه هداني)2</a:t>
            </a:r>
          </a:p>
        </p:txBody>
      </p:sp>
    </p:spTree>
    <p:extLst>
      <p:ext uri="{BB962C8B-B14F-4D97-AF65-F5344CB8AC3E}">
        <p14:creationId xmlns:p14="http://schemas.microsoft.com/office/powerpoint/2010/main" val="30084429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(أتاني يسوع وفداني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وبدمه الغالي شَراني)2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(وبصوته الحلو ناداني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وبنوره وروحه هداني)2</a:t>
            </a:r>
          </a:p>
        </p:txBody>
      </p:sp>
    </p:spTree>
    <p:extLst>
      <p:ext uri="{BB962C8B-B14F-4D97-AF65-F5344CB8AC3E}">
        <p14:creationId xmlns:p14="http://schemas.microsoft.com/office/powerpoint/2010/main" val="2926645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(أنا مين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علشان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تفديني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وتموت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علشان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تحييني)2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(وتسيب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السما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وتجيني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مديون لك يا حبيبي)2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(أتاني يسوع وفداني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 بدمه الغالي شَراني)2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(وبصوته الحلو ناداني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وبنوره وروحه هداني)2</a:t>
            </a:r>
          </a:p>
        </p:txBody>
      </p:sp>
    </p:spTree>
    <p:extLst>
      <p:ext uri="{BB962C8B-B14F-4D97-AF65-F5344CB8AC3E}">
        <p14:creationId xmlns:p14="http://schemas.microsoft.com/office/powerpoint/2010/main" val="3104151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(مين غيرك يشفي أنيني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وأنت اللي حملت صليبي)2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(ورضيت بالمُر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عشاني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وشربت كاسي بدالي)2</a:t>
            </a:r>
          </a:p>
        </p:txBody>
      </p:sp>
    </p:spTree>
    <p:extLst>
      <p:ext uri="{BB962C8B-B14F-4D97-AF65-F5344CB8AC3E}">
        <p14:creationId xmlns:p14="http://schemas.microsoft.com/office/powerpoint/2010/main" val="1291127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(أتاني يسوع وفداني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 بدمه الغالي شَراني)2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(وبصوته الحلو ناداني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وبنوره وروحه هداني)2</a:t>
            </a:r>
          </a:p>
        </p:txBody>
      </p:sp>
    </p:spTree>
    <p:extLst>
      <p:ext uri="{BB962C8B-B14F-4D97-AF65-F5344CB8AC3E}">
        <p14:creationId xmlns:p14="http://schemas.microsoft.com/office/powerpoint/2010/main" val="1277013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 مديون لك طول أيامي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ضـامن ليَّ سلامي)2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ماليش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غيرك أنت يا غالي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يا حافظ ليَّ آمالي)2</a:t>
            </a:r>
          </a:p>
        </p:txBody>
      </p:sp>
    </p:spTree>
    <p:extLst>
      <p:ext uri="{BB962C8B-B14F-4D97-AF65-F5344CB8AC3E}">
        <p14:creationId xmlns:p14="http://schemas.microsoft.com/office/powerpoint/2010/main" val="182576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(أتاني يسوع وفداني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 بدمه الغالي شَراني)2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(وبصوته الحلو ناداني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وبنوره وروحه هداني)2</a:t>
            </a:r>
          </a:p>
        </p:txBody>
      </p:sp>
    </p:spTree>
    <p:extLst>
      <p:ext uri="{BB962C8B-B14F-4D97-AF65-F5344CB8AC3E}">
        <p14:creationId xmlns:p14="http://schemas.microsoft.com/office/powerpoint/2010/main" val="800051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 أمتى راح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تيجي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تعالى 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تاخدنا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معـاك يا هنانا)2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(آمين تعالى . تعالى 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أشتقنا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لـك يا عـزانا)2</a:t>
            </a:r>
          </a:p>
          <a:p>
            <a:pPr algn="ctr" rtl="1"/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5101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3849</TotalTime>
  <Words>198</Words>
  <Application>Microsoft Office PowerPoint</Application>
  <PresentationFormat>عرض على الشاشة (4:3)</PresentationFormat>
  <Paragraphs>47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325</cp:revision>
  <dcterms:created xsi:type="dcterms:W3CDTF">2021-12-07T14:30:00Z</dcterms:created>
  <dcterms:modified xsi:type="dcterms:W3CDTF">2023-11-19T08:33:24Z</dcterms:modified>
</cp:coreProperties>
</file>