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3" r:id="rId3"/>
    <p:sldId id="312" r:id="rId4"/>
    <p:sldId id="323" r:id="rId5"/>
    <p:sldId id="315" r:id="rId6"/>
    <p:sldId id="324" r:id="rId7"/>
    <p:sldId id="317" r:id="rId8"/>
    <p:sldId id="325" r:id="rId9"/>
    <p:sldId id="319" r:id="rId10"/>
    <p:sldId id="326" r:id="rId11"/>
    <p:sldId id="321" r:id="rId12"/>
    <p:sldId id="32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23"/>
            <p14:sldId id="315"/>
            <p14:sldId id="324"/>
            <p14:sldId id="317"/>
            <p14:sldId id="325"/>
            <p14:sldId id="319"/>
            <p14:sldId id="326"/>
            <p14:sldId id="321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أبويا وسيدي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98690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كرامة ومجد لك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عجيب ما أجملك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الفم يقبلك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</a:t>
            </a:r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اليد السخية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298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221558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حبيبي وتاج راسي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اللي رفع قصاصي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وتمم خلاصي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بالنعمة الغنية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3746906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غالي عليه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صايني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زي عينيه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عادد شعري قد ايه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والوحدة محصية</a:t>
            </a:r>
          </a:p>
        </p:txBody>
      </p:sp>
    </p:spTree>
    <p:extLst>
      <p:ext uri="{BB962C8B-B14F-4D97-AF65-F5344CB8AC3E}">
        <p14:creationId xmlns:p14="http://schemas.microsoft.com/office/powerpoint/2010/main" val="294496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394281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غالي عليا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أغلى من عينيه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كل الدنيا دي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هو أعظم عطية</a:t>
            </a:r>
          </a:p>
        </p:txBody>
      </p:sp>
    </p:spTree>
    <p:extLst>
      <p:ext uri="{BB962C8B-B14F-4D97-AF65-F5344CB8AC3E}">
        <p14:creationId xmlns:p14="http://schemas.microsoft.com/office/powerpoint/2010/main" val="144384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أبويا وسيدي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أرفعلك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تمجيدي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فرحي وعيدي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مشوار البرية</a:t>
            </a:r>
          </a:p>
        </p:txBody>
      </p:sp>
    </p:spTree>
    <p:extLst>
      <p:ext uri="{BB962C8B-B14F-4D97-AF65-F5344CB8AC3E}">
        <p14:creationId xmlns:p14="http://schemas.microsoft.com/office/powerpoint/2010/main" val="38209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ذبيحة تسبيحي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أرفعها لمسيحي </a:t>
            </a:r>
          </a:p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إللي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جعلني مسيحي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وانعم عليا</a:t>
            </a:r>
          </a:p>
        </p:txBody>
      </p:sp>
    </p:spTree>
    <p:extLst>
      <p:ext uri="{BB962C8B-B14F-4D97-AF65-F5344CB8AC3E}">
        <p14:creationId xmlns:p14="http://schemas.microsoft.com/office/powerpoint/2010/main" val="236002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143</Words>
  <Application>Microsoft Office PowerPoint</Application>
  <PresentationFormat>عرض على الشاشة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2023-11-18T08:51:46Z</dcterms:modified>
</cp:coreProperties>
</file>