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4" r:id="rId3"/>
    <p:sldId id="476" r:id="rId4"/>
    <p:sldId id="477" r:id="rId5"/>
    <p:sldId id="481" r:id="rId6"/>
    <p:sldId id="479" r:id="rId7"/>
    <p:sldId id="482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4584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تـرنيـمـة</a:t>
            </a:r>
          </a:p>
          <a:p>
            <a:pPr algn="ctr" rtl="1"/>
            <a:r>
              <a:rPr lang="ar-SA" sz="7200" b="1" dirty="0"/>
              <a:t>أبوابك مفتوحة لي</a:t>
            </a:r>
          </a:p>
          <a:p>
            <a:br>
              <a:rPr lang="ar-SA" sz="7200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533936"/>
            <a:ext cx="10210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5400"/>
              </a:spcBef>
            </a:pPr>
            <a:r>
              <a:rPr lang="ar-EG" sz="8000" b="1" dirty="0" err="1"/>
              <a:t>إزاي</a:t>
            </a:r>
            <a:r>
              <a:rPr lang="ar-EG" sz="8000" b="1" dirty="0"/>
              <a:t> يا ربي حنانك</a:t>
            </a:r>
            <a:br>
              <a:rPr lang="ar-EG" sz="8000" b="1" dirty="0"/>
            </a:br>
            <a:r>
              <a:rPr lang="ar-EG" sz="8000" b="1" dirty="0" err="1"/>
              <a:t>بيساع</a:t>
            </a:r>
            <a:r>
              <a:rPr lang="ar-EG" sz="8000" b="1" dirty="0"/>
              <a:t> كل البشرية</a:t>
            </a:r>
            <a:br>
              <a:rPr lang="ar-EG" sz="8000" b="1" dirty="0"/>
            </a:br>
            <a:r>
              <a:rPr lang="ar-EG" sz="8000" b="1" dirty="0"/>
              <a:t>وأي حد </a:t>
            </a:r>
            <a:r>
              <a:rPr lang="ar-EG" sz="8000" b="1" dirty="0" err="1"/>
              <a:t>بيجيلك</a:t>
            </a:r>
            <a:br>
              <a:rPr lang="ar-EG" sz="8000" b="1" dirty="0"/>
            </a:br>
            <a:r>
              <a:rPr lang="ar-EG" sz="8000" b="1" dirty="0"/>
              <a:t>ترفعه </a:t>
            </a:r>
            <a:r>
              <a:rPr lang="ar-EG" sz="8000" b="1" dirty="0" err="1"/>
              <a:t>م</a:t>
            </a:r>
            <a:r>
              <a:rPr lang="ar-EG" sz="8000" b="1" dirty="0"/>
              <a:t> العبودية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962085"/>
            <a:ext cx="1021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أبوابك مفتوحة ليَ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مهما إن كان فيَ خطية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بحب تستر عيوبي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وعلى صخرة تثبت رجلي</a:t>
            </a:r>
            <a:endParaRPr lang="ar-SA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698986"/>
            <a:ext cx="102108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8000" dirty="0"/>
              <a:t> </a:t>
            </a:r>
            <a:r>
              <a:rPr lang="ar-EG" sz="8000" b="1" dirty="0"/>
              <a:t>وضعت في قلبي ترنيمة</a:t>
            </a:r>
          </a:p>
          <a:p>
            <a:pPr algn="ctr">
              <a:buFontTx/>
              <a:buNone/>
            </a:pPr>
            <a:r>
              <a:rPr lang="ar-EG" sz="8000" b="1" dirty="0"/>
              <a:t> ترفع المجد لشخصك</a:t>
            </a:r>
          </a:p>
          <a:p>
            <a:pPr algn="ctr">
              <a:buFontTx/>
              <a:buNone/>
            </a:pPr>
            <a:r>
              <a:rPr lang="ar-EG" sz="8000" b="1" dirty="0"/>
              <a:t> حتى في برية أليمة </a:t>
            </a:r>
          </a:p>
          <a:p>
            <a:pPr algn="ctr">
              <a:buFontTx/>
              <a:buNone/>
            </a:pPr>
            <a:r>
              <a:rPr lang="ar-EG" sz="7500" b="1" dirty="0" err="1"/>
              <a:t>هاعيش</a:t>
            </a:r>
            <a:r>
              <a:rPr lang="ar-EG" sz="7500" b="1" dirty="0"/>
              <a:t> عمري أطلب مجدك</a:t>
            </a:r>
            <a:endParaRPr lang="ar-SA" sz="7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962085"/>
            <a:ext cx="1021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أبوابك مفتوحة ليَ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مهما إن كان فيَ خطية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بحب تستر عيوبي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وعلى صخرة تثبت رجلي</a:t>
            </a: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6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622042"/>
            <a:ext cx="1021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8000" b="1" dirty="0"/>
              <a:t>كل </a:t>
            </a:r>
            <a:r>
              <a:rPr lang="ar-EG" sz="8000" b="1" dirty="0" err="1"/>
              <a:t>التعابى</a:t>
            </a:r>
            <a:r>
              <a:rPr lang="ar-EG" sz="8000" b="1" dirty="0"/>
              <a:t> تعالوا </a:t>
            </a:r>
          </a:p>
          <a:p>
            <a:pPr algn="ctr">
              <a:buFontTx/>
              <a:buNone/>
            </a:pPr>
            <a:r>
              <a:rPr lang="ar-EG" sz="8000" b="1" dirty="0"/>
              <a:t>يسوع دعاكم إليه</a:t>
            </a:r>
          </a:p>
          <a:p>
            <a:pPr algn="ctr">
              <a:buFontTx/>
              <a:buNone/>
            </a:pPr>
            <a:r>
              <a:rPr lang="ar-EG" sz="8000" b="1" dirty="0"/>
              <a:t> الكل يلقي </a:t>
            </a:r>
            <a:r>
              <a:rPr lang="ar-EG" sz="8000" b="1" dirty="0" err="1"/>
              <a:t>احماله</a:t>
            </a:r>
            <a:r>
              <a:rPr lang="ar-EG" sz="8000" b="1" dirty="0"/>
              <a:t> </a:t>
            </a:r>
          </a:p>
          <a:p>
            <a:pPr algn="ctr">
              <a:buFontTx/>
              <a:buNone/>
            </a:pPr>
            <a:r>
              <a:rPr lang="ar-EG" sz="8000" b="1" dirty="0"/>
              <a:t>بالإيمان عند رجليه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962085"/>
            <a:ext cx="1021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أبوابك مفتوحة ليَ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مهما إن كان فيَ خطية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بحب تستر عيوبي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 وعلى صخرة تثبت رجلي</a:t>
            </a: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107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340</cp:revision>
  <dcterms:created xsi:type="dcterms:W3CDTF">2021-12-07T14:30:00Z</dcterms:created>
  <dcterms:modified xsi:type="dcterms:W3CDTF">2023-11-18T08:34:43Z</dcterms:modified>
</cp:coreProperties>
</file>