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5" r:id="rId2"/>
    <p:sldId id="444" r:id="rId3"/>
    <p:sldId id="474" r:id="rId4"/>
    <p:sldId id="475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07" r:id="rId28"/>
    <p:sldId id="508" r:id="rId29"/>
    <p:sldId id="509" r:id="rId30"/>
    <p:sldId id="510" r:id="rId31"/>
    <p:sldId id="511" r:id="rId32"/>
    <p:sldId id="512" r:id="rId33"/>
    <p:sldId id="513" r:id="rId34"/>
    <p:sldId id="514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3689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  <a:r>
              <a:rPr lang="en-US" sz="8000" b="1" dirty="0"/>
              <a:t> </a:t>
            </a:r>
            <a:endParaRPr lang="ar-EG" sz="8000" b="1" dirty="0"/>
          </a:p>
          <a:p>
            <a:pPr algn="ctr"/>
            <a:r>
              <a:rPr lang="ar-EG" sz="8000" b="1" dirty="0"/>
              <a:t>أبصالية النور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3487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(9)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قال الله أن يشرق نور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من الظلمة فعرفنـــاه فيك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يســــــــــوع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2087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6000" b="1" dirty="0">
                <a:cs typeface="AF_Unizah" pitchFamily="2" charset="-78"/>
              </a:rPr>
              <a:t>(10)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كل كواكب النور وال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أفلاك الحية تســـــــــبحك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يســـــــــوع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69619"/>
            <a:ext cx="91440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(11)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كل شموس والأقمار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 ’ والأنــــــوار تســـــــــبحك 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’ يا ربي يســـــــــوع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5750"/>
            <a:ext cx="91440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(12)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نور العالم أنت نور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العرش اللامع اللابس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النور كثوب ’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 يا ربي يسوع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56013"/>
            <a:ext cx="9144000" cy="6201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(13)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نـــور أنت وليس فيك ’ ظلمة </a:t>
            </a:r>
            <a:r>
              <a:rPr lang="ar-EG" altLang="en-US" sz="6600" b="1" dirty="0" err="1">
                <a:cs typeface="AF_Unizah" pitchFamily="2" charset="-78"/>
              </a:rPr>
              <a:t>البته</a:t>
            </a:r>
            <a:r>
              <a:rPr lang="ar-EG" altLang="en-US" sz="6600" b="1" dirty="0">
                <a:cs typeface="AF_Unizah" pitchFamily="2" charset="-78"/>
              </a:rPr>
              <a:t> فأنت القــدوس ’ يا ربي يســــــوع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(14)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نور أنت وأنت النـــــار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الآكلــــــة وقـــائد أبديـــة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يســـــــوع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(15)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مجد أنت في وسطنا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وسور نار حول كنيستك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يســـــــوع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16685"/>
            <a:ext cx="9144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(16)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أنت الساكن في نور ’ لا يُدنى منـــه فاقتربت أنـــت ’ يا ربي يســـــــوع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0314"/>
            <a:ext cx="9144000" cy="5785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(17)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من يتبعك لا يمشي ’ أبداً في الظلمـة وله نور الحيـاة ’ يا ربي يســـــوع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16685"/>
            <a:ext cx="9144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(18)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سيف الروح الكلمة الحية ’ الخارج منك هو سلاح النور’ يا ربي يســــــوع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5842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مع كل أبنــــاء النور ’ العلوييــــــــن نســــبحك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يســـــــــــــــــوع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664285"/>
            <a:ext cx="9144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(19)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الشعب السالك في الظلمة ’ أبصر نور يوم تجســــدك ’ يا ربي يســــــوع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360813"/>
            <a:ext cx="91440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(20)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err="1">
                <a:cs typeface="AF_Unizah" pitchFamily="2" charset="-78"/>
              </a:rPr>
              <a:t>إنت</a:t>
            </a:r>
            <a:r>
              <a:rPr lang="ar-EG" altLang="en-US" sz="7200" b="1" dirty="0">
                <a:cs typeface="AF_Unizah" pitchFamily="2" charset="-78"/>
              </a:rPr>
              <a:t> النـــــور الآتي </a:t>
            </a:r>
            <a:r>
              <a:rPr lang="ar-EG" altLang="en-US" sz="7200" b="1" dirty="0" err="1">
                <a:cs typeface="AF_Unizah" pitchFamily="2" charset="-78"/>
              </a:rPr>
              <a:t>لل</a:t>
            </a:r>
            <a:r>
              <a:rPr lang="ar-EG" altLang="en-US" sz="7200" b="1" dirty="0">
                <a:cs typeface="AF_Unizah" pitchFamily="2" charset="-78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عالم ليضيء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كل إنســــــان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يســــــــوع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4357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(21)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طوبى لأنقيـــــــاء القلب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لأنـــهم يعاينوا مجـدك ’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 يا ربي يســـــــوع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(22)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أيقظنا وأقمنا من ’ بين الأمــــــــوات وأضيء لنا بنورك ’ يا ربي يسـوع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2824"/>
            <a:ext cx="9144000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(23)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لك عينـــان تخترقـان 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’ أستار الظلمة 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يا فاحص القلوب ’ 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يا ربي يســـوع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243190"/>
            <a:ext cx="9144000" cy="473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(24)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6600" b="1" dirty="0" err="1">
                <a:cs typeface="AF_Unizah" pitchFamily="2" charset="-78"/>
              </a:rPr>
              <a:t>إنزع</a:t>
            </a:r>
            <a:r>
              <a:rPr lang="ar-EG" altLang="en-US" sz="6600" b="1" dirty="0">
                <a:cs typeface="AF_Unizah" pitchFamily="2" charset="-78"/>
              </a:rPr>
              <a:t> كل غشاوة واسقط ’ كل قشــور عن أعيننا فنرى ’ يا ربي يســــــوع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208413"/>
            <a:ext cx="91440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(25)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أنر فينـــا عيون أذهاننا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لكي نعرف مجد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غناك لينــا ’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يا ربي يســــــوع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EG" altLang="en-US" sz="6600" b="1" dirty="0">
                <a:cs typeface="AF_Unizah" pitchFamily="2" charset="-78"/>
              </a:rPr>
              <a:t>(26)</a:t>
            </a:r>
          </a:p>
          <a:p>
            <a:pPr algn="ctr">
              <a:spcBef>
                <a:spcPts val="600"/>
              </a:spcBef>
            </a:pPr>
            <a:r>
              <a:rPr lang="ar-EG" altLang="en-US" sz="6600" b="1" dirty="0" err="1">
                <a:cs typeface="AF_Unizah" pitchFamily="2" charset="-78"/>
              </a:rPr>
              <a:t>إفتح</a:t>
            </a:r>
            <a:r>
              <a:rPr lang="ar-EG" altLang="en-US" sz="6600" b="1" dirty="0">
                <a:cs typeface="AF_Unizah" pitchFamily="2" charset="-78"/>
              </a:rPr>
              <a:t> فينا عيون كثيرة </a:t>
            </a:r>
          </a:p>
          <a:p>
            <a:pPr algn="ctr">
              <a:spcBef>
                <a:spcPts val="600"/>
              </a:spcBef>
            </a:pPr>
            <a:r>
              <a:rPr lang="ar-EG" altLang="en-US" sz="6600" b="1" dirty="0">
                <a:cs typeface="AF_Unizah" pitchFamily="2" charset="-78"/>
              </a:rPr>
              <a:t>’ كالكائنــــات </a:t>
            </a:r>
          </a:p>
          <a:p>
            <a:pPr algn="ctr">
              <a:spcBef>
                <a:spcPts val="600"/>
              </a:spcBef>
            </a:pPr>
            <a:r>
              <a:rPr lang="ar-EG" altLang="en-US" sz="6600" b="1" dirty="0" err="1">
                <a:cs typeface="AF_Unizah" pitchFamily="2" charset="-78"/>
              </a:rPr>
              <a:t>المملوة</a:t>
            </a:r>
            <a:r>
              <a:rPr lang="ar-EG" altLang="en-US" sz="6600" b="1" dirty="0">
                <a:cs typeface="AF_Unizah" pitchFamily="2" charset="-78"/>
              </a:rPr>
              <a:t> عيونــاً ’ </a:t>
            </a:r>
          </a:p>
          <a:p>
            <a:pPr algn="ctr">
              <a:spcBef>
                <a:spcPts val="600"/>
              </a:spcBef>
            </a:pPr>
            <a:r>
              <a:rPr lang="ar-EG" altLang="en-US" sz="6600" b="1" dirty="0">
                <a:cs typeface="AF_Unizah" pitchFamily="2" charset="-78"/>
              </a:rPr>
              <a:t>يا ربي يســـــــوع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7200" b="1" dirty="0">
                <a:cs typeface="AF_Unizah" pitchFamily="2" charset="-78"/>
              </a:rPr>
              <a:t>(27)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يا قاهر سلطان الظلمة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’ وشوكة الموت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بقيا متــــــــــك ’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يا ربي يســـــــوع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208413"/>
            <a:ext cx="91440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(28)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كوكب الصبح المنير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كوكب يعقوب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يا نجمــــة داود ’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يا ربي يســـــــوع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28600"/>
            <a:ext cx="91440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(2)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 err="1">
                <a:cs typeface="AF_Unizah" pitchFamily="2" charset="-78"/>
              </a:rPr>
              <a:t>إنت</a:t>
            </a:r>
            <a:r>
              <a:rPr lang="ar-EG" altLang="en-US" sz="7200" b="1" dirty="0">
                <a:cs typeface="AF_Unizah" pitchFamily="2" charset="-78"/>
              </a:rPr>
              <a:t> الكلمة والكتاب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و’ حروف النور</a:t>
            </a:r>
            <a:r>
              <a:rPr lang="en-US" altLang="en-US" sz="7200" b="1" dirty="0">
                <a:cs typeface="AF_Unizah" pitchFamily="2" charset="-78"/>
              </a:rPr>
              <a:t> </a:t>
            </a:r>
            <a:endParaRPr lang="ar-EG" altLang="en-US" sz="7200" b="1" dirty="0">
              <a:cs typeface="AF_Unizah" pitchFamily="2" charset="-78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 err="1">
                <a:cs typeface="AF_Unizah" pitchFamily="2" charset="-78"/>
              </a:rPr>
              <a:t>إنت</a:t>
            </a:r>
            <a:r>
              <a:rPr lang="ar-EG" altLang="en-US" sz="7200" b="1" dirty="0">
                <a:cs typeface="AF_Unizah" pitchFamily="2" charset="-78"/>
              </a:rPr>
              <a:t> المن المخفي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يســـــــــــــــــوع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6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(29)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الظلمة مضت والنــــــور ’ الحقيقي هـو الآن يضيء ’ يا ربي يســـــــوع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000" b="1" dirty="0">
                <a:cs typeface="AF_Unizah" pitchFamily="2" charset="-78"/>
              </a:rPr>
              <a:t>(30)</a:t>
            </a:r>
          </a:p>
          <a:p>
            <a:pPr algn="ctr"/>
            <a:r>
              <a:rPr lang="ar-EG" altLang="en-US" sz="7200" b="1" dirty="0" err="1">
                <a:cs typeface="AF_Unizah" pitchFamily="2" charset="-78"/>
              </a:rPr>
              <a:t>إنت</a:t>
            </a:r>
            <a:r>
              <a:rPr lang="ar-EG" altLang="en-US" sz="7200" b="1" dirty="0">
                <a:cs typeface="AF_Unizah" pitchFamily="2" charset="-78"/>
              </a:rPr>
              <a:t> سراج أورشليم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’ ومجـــد الرب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قد أنارهـــــــــا ’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يا ربي يســـــــــوع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7200" b="1" dirty="0">
                <a:cs typeface="AF_Unizah" pitchFamily="2" charset="-78"/>
              </a:rPr>
              <a:t>(31)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نار أنت يا نورنـــــــــــــا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’ القدوس وقد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أنرت لنــــا ’ </a:t>
            </a:r>
          </a:p>
          <a:p>
            <a:pPr algn="ctr"/>
            <a:r>
              <a:rPr lang="ar-EG" altLang="en-US" sz="7200" b="1" dirty="0">
                <a:cs typeface="AF_Unizah" pitchFamily="2" charset="-78"/>
              </a:rPr>
              <a:t>يا ربي يســــــــوع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284613"/>
            <a:ext cx="91440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(32)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نوري وخلاصي أنت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وحصن حياتي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أحتمي بــــــــــك ’ 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يا ربي يســــــــوع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76200"/>
            <a:ext cx="9144000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(33)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ارسل نورك وارسل حقك 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 dirty="0">
                <a:cs typeface="AF_Unizah" pitchFamily="2" charset="-78"/>
              </a:rPr>
              <a:t>’ فبنورك نعاين 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>
                <a:cs typeface="AF_Unizah" pitchFamily="2" charset="-78"/>
              </a:rPr>
              <a:t>النـــــــور ’ </a:t>
            </a:r>
          </a:p>
          <a:p>
            <a:pPr algn="ctr">
              <a:spcBef>
                <a:spcPct val="20000"/>
              </a:spcBef>
            </a:pPr>
            <a:r>
              <a:rPr lang="ar-EG" altLang="en-US" sz="6600" b="1">
                <a:cs typeface="AF_Unizah" pitchFamily="2" charset="-78"/>
              </a:rPr>
              <a:t>يا </a:t>
            </a:r>
            <a:r>
              <a:rPr lang="ar-EG" altLang="en-US" sz="6600" b="1" dirty="0">
                <a:cs typeface="AF_Unizah" pitchFamily="2" charset="-78"/>
              </a:rPr>
              <a:t>ربي يســــــــوع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38200"/>
            <a:ext cx="9144000" cy="719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7200" b="1" dirty="0" err="1">
                <a:cs typeface="AF_Unizah" pitchFamily="2" charset="-78"/>
              </a:rPr>
              <a:t>إنت</a:t>
            </a:r>
            <a:r>
              <a:rPr lang="ar-EG" altLang="en-US" sz="7200" b="1" dirty="0">
                <a:cs typeface="AF_Unizah" pitchFamily="2" charset="-78"/>
              </a:rPr>
              <a:t> الحكمة الأزلية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الألف واليـــاء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فيك أسرار الكون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يســـــــــــــــــوع</a:t>
            </a:r>
          </a:p>
        </p:txBody>
      </p:sp>
      <p:sp>
        <p:nvSpPr>
          <p:cNvPr id="6" name="Rectangle 7"/>
          <p:cNvSpPr/>
          <p:nvPr/>
        </p:nvSpPr>
        <p:spPr>
          <a:xfrm>
            <a:off x="152400" y="1596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6000" b="1" dirty="0">
                <a:cs typeface="AF_Unizah" pitchFamily="2" charset="-78"/>
              </a:rPr>
              <a:t>(3)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9023"/>
            <a:ext cx="91440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(4)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 err="1">
                <a:cs typeface="AF_Unizah" pitchFamily="2" charset="-78"/>
              </a:rPr>
              <a:t>إنت</a:t>
            </a:r>
            <a:r>
              <a:rPr lang="ar-EG" altLang="en-US" sz="7200" b="1" dirty="0">
                <a:cs typeface="AF_Unizah" pitchFamily="2" charset="-78"/>
              </a:rPr>
              <a:t> بهــاء مجد الله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ورسم الجوهر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وحامل كل شيء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يســـــــــــــــــوع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362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600" b="1" dirty="0" err="1">
                <a:cs typeface="AF_Unizah" pitchFamily="2" charset="-78"/>
              </a:rPr>
              <a:t>إنت</a:t>
            </a:r>
            <a:r>
              <a:rPr lang="ar-EG" altLang="en-US" sz="6600" b="1" dirty="0">
                <a:cs typeface="AF_Unizah" pitchFamily="2" charset="-78"/>
              </a:rPr>
              <a:t> العلم والمعرفة </a:t>
            </a:r>
          </a:p>
          <a:p>
            <a:pPr algn="ctr"/>
            <a:r>
              <a:rPr lang="ar-EG" altLang="en-US" sz="6600" b="1" dirty="0">
                <a:cs typeface="AF_Unizah" pitchFamily="2" charset="-78"/>
              </a:rPr>
              <a:t>’ </a:t>
            </a:r>
            <a:r>
              <a:rPr lang="ar-EG" altLang="en-US" sz="6600" b="1" dirty="0" err="1">
                <a:cs typeface="AF_Unizah" pitchFamily="2" charset="-78"/>
              </a:rPr>
              <a:t>إنت</a:t>
            </a:r>
            <a:r>
              <a:rPr lang="ar-EG" altLang="en-US" sz="6600" b="1" dirty="0">
                <a:cs typeface="AF_Unizah" pitchFamily="2" charset="-78"/>
              </a:rPr>
              <a:t> </a:t>
            </a:r>
            <a:r>
              <a:rPr lang="ar-EG" altLang="en-US" sz="6600" b="1" dirty="0" err="1">
                <a:cs typeface="AF_Unizah" pitchFamily="2" charset="-78"/>
              </a:rPr>
              <a:t>اللوغوس</a:t>
            </a:r>
            <a:r>
              <a:rPr lang="ar-EG" altLang="en-US" sz="6600" b="1" dirty="0">
                <a:cs typeface="AF_Unizah" pitchFamily="2" charset="-78"/>
              </a:rPr>
              <a:t> </a:t>
            </a:r>
          </a:p>
          <a:p>
            <a:pPr algn="ctr"/>
            <a:r>
              <a:rPr lang="ar-EG" altLang="en-US" sz="6600" b="1" dirty="0">
                <a:cs typeface="AF_Unizah" pitchFamily="2" charset="-78"/>
              </a:rPr>
              <a:t>أعلنت لنا الله</a:t>
            </a:r>
          </a:p>
          <a:p>
            <a:pPr algn="ctr"/>
            <a:r>
              <a:rPr lang="ar-EG" altLang="en-US" sz="6600" b="1" dirty="0">
                <a:cs typeface="AF_Unizah" pitchFamily="2" charset="-78"/>
              </a:rPr>
              <a:t>’ يا ربي يســـــــــــــــــوع</a:t>
            </a:r>
          </a:p>
        </p:txBody>
      </p:sp>
      <p:sp>
        <p:nvSpPr>
          <p:cNvPr id="6" name="Rectangle 7"/>
          <p:cNvSpPr/>
          <p:nvPr/>
        </p:nvSpPr>
        <p:spPr>
          <a:xfrm>
            <a:off x="152400" y="152400"/>
            <a:ext cx="914400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0488"/>
            <a:ext cx="91440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(6)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 err="1">
                <a:cs typeface="AF_Unizah" pitchFamily="2" charset="-78"/>
              </a:rPr>
              <a:t>إنت</a:t>
            </a:r>
            <a:r>
              <a:rPr lang="ar-EG" altLang="en-US" sz="7200" b="1" dirty="0">
                <a:cs typeface="AF_Unizah" pitchFamily="2" charset="-78"/>
              </a:rPr>
              <a:t> الحق الأزلي الثابت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في السموات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وطريق الحياة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يســـــــــــــــــوع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8684"/>
            <a:ext cx="9144000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(7)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شقيت العتمة بنورك ’ بالإنجيـــــــل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أظهرت الحياة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7200" b="1" dirty="0">
                <a:cs typeface="AF_Unizah" pitchFamily="2" charset="-78"/>
              </a:rPr>
              <a:t>’ يا ربي يســـــــــــــــــوع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>
                <a:cs typeface="AF_Unizah" pitchFamily="2" charset="-78"/>
              </a:rPr>
              <a:t>(8)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>
                <a:cs typeface="AF_Unizah" pitchFamily="2" charset="-78"/>
              </a:rPr>
              <a:t>أنرت الحيـــاة وال ’ خلود لينــــــــا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>
                <a:cs typeface="AF_Unizah" pitchFamily="2" charset="-78"/>
              </a:rPr>
              <a:t>با</a:t>
            </a:r>
            <a:r>
              <a:rPr lang="ar-EG" altLang="en-US" sz="8000" b="1" dirty="0">
                <a:cs typeface="AF_Unizah" pitchFamily="2" charset="-78"/>
              </a:rPr>
              <a:t> لبشارة السارة ’ يا ربي يســــــوع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528</Words>
  <Application>Microsoft Office PowerPoint</Application>
  <PresentationFormat>عرض على الشاشة (4:3)</PresentationFormat>
  <Paragraphs>132</Paragraphs>
  <Slides>35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329</cp:revision>
  <dcterms:created xsi:type="dcterms:W3CDTF">2021-12-07T14:30:00Z</dcterms:created>
  <dcterms:modified xsi:type="dcterms:W3CDTF">2023-05-04T13:59:04Z</dcterms:modified>
</cp:coreProperties>
</file>