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12" r:id="rId3"/>
    <p:sldId id="313" r:id="rId4"/>
    <p:sldId id="314" r:id="rId5"/>
    <p:sldId id="315" r:id="rId6"/>
    <p:sldId id="316" r:id="rId7"/>
    <p:sldId id="317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2"/>
            <p14:sldId id="313"/>
            <p14:sldId id="314"/>
            <p14:sldId id="315"/>
            <p14:sldId id="316"/>
            <p14:sldId id="31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91" d="100"/>
          <a:sy n="91" d="100"/>
        </p:scale>
        <p:origin x="1664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7200" b="1" dirty="0"/>
              <a:t>أبدعت ريشتك رسمي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(قَدْ خَلَقْتَ رَبِّي جَسَدِي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لِذَا شَخِّصْ أَنْتَ مَرَضِي)2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(فَبِوَجَعِـي أَنْـتَ أَدْرَى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وِبِسَقَمِـي لَسْتَ تَرْضَى)2</a:t>
            </a: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(أَنْتَ شِفَاءٌ لكُلِّ أَدْوَائِـي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مِنْكَ أَلْقَـى رَبِّي دَوَائِـي)2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أَنْتَ مَـوْلاَيَ خَبِيــرٌ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(فَقَدْ نَسَجَتْ يَدُكَ أَحْشَائِي)2</a:t>
            </a:r>
          </a:p>
        </p:txBody>
      </p:sp>
    </p:spTree>
    <p:extLst>
      <p:ext uri="{BB962C8B-B14F-4D97-AF65-F5344CB8AC3E}">
        <p14:creationId xmlns:p14="http://schemas.microsoft.com/office/powerpoint/2010/main" val="3691365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(كَوَّنْتَ تَفَاصِيلَ جِسْمِي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أَبْدَعَتْ رِيشَتُكَ رَسْمِي)2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(هَـاكَ كُلِّي أَنَا لَدَيْكَ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أَرْجُو مَـسَّـةَ يَدَيْكَ)2</a:t>
            </a:r>
          </a:p>
        </p:txBody>
      </p:sp>
    </p:spTree>
    <p:extLst>
      <p:ext uri="{BB962C8B-B14F-4D97-AF65-F5344CB8AC3E}">
        <p14:creationId xmlns:p14="http://schemas.microsoft.com/office/powerpoint/2010/main" val="4068677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(أَنْتَ شِفَاءٌ لكُلِّ أَدْوَائِـي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مِنْكَ أَلْقَـى رَبِّي دَوَائِـي)2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أَنْتَ مَـوْلاَيَ خَبِيــرٌ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(فَقَدْ نَسَجَتْ يَدُكَ أَحْشَائِي)2</a:t>
            </a:r>
          </a:p>
        </p:txBody>
      </p:sp>
    </p:spTree>
    <p:extLst>
      <p:ext uri="{BB962C8B-B14F-4D97-AF65-F5344CB8AC3E}">
        <p14:creationId xmlns:p14="http://schemas.microsoft.com/office/powerpoint/2010/main" val="1564831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(لَسْتُ أَسْتَنِـدُ بِبَشَـرٍ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لَسْتُ أَتَّسِـمُ بِفَشَـلٍ)2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(وَاثِـقٌ فِيـكَ طَبِيبِـي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مُنْقِذِي جُرْحُ الصَّلِيبِ)2</a:t>
            </a:r>
          </a:p>
        </p:txBody>
      </p:sp>
    </p:spTree>
    <p:extLst>
      <p:ext uri="{BB962C8B-B14F-4D97-AF65-F5344CB8AC3E}">
        <p14:creationId xmlns:p14="http://schemas.microsoft.com/office/powerpoint/2010/main" val="351007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(أَنْتَ شِفَاءٌ لكُلِّ أَدْوَائِـي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مِنْكَ أَلْقَـى رَبِّي دَوَائِـي)2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أَنْتَ مَـوْلاَيَ خَبِيــرٌ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(فَقَدْ نَسَجَتْ يَدُكَ أَحْشَائِي)2</a:t>
            </a:r>
          </a:p>
        </p:txBody>
      </p:sp>
    </p:spTree>
    <p:extLst>
      <p:ext uri="{BB962C8B-B14F-4D97-AF65-F5344CB8AC3E}">
        <p14:creationId xmlns:p14="http://schemas.microsoft.com/office/powerpoint/2010/main" val="3667689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3807</TotalTime>
  <Words>133</Words>
  <Application>Microsoft Office PowerPoint</Application>
  <PresentationFormat>عرض على الشاشة (4:3)</PresentationFormat>
  <Paragraphs>32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322</cp:revision>
  <dcterms:created xsi:type="dcterms:W3CDTF">2021-12-07T14:30:00Z</dcterms:created>
  <dcterms:modified xsi:type="dcterms:W3CDTF">2023-05-30T09:08:23Z</dcterms:modified>
</cp:coreProperties>
</file>