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أبدعت ريشتك رسمي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(قَدْ خَلَقْتَ رَبِّي جَسَدِي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لِذَا شَخِّصْ أَنْتَ مَرَضِي)2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(فَبِوَجَعِـي أَنْـتَ أَدْرَى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وِبِسَقَمِـي لَسْتَ تَرْضَى)2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(أَنْتَ شِفَاءٌ لكُلِّ أَدْوَائِـي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مِنْكَ أَلْقَـى رَبِّي دَوَائِـي)2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أَنْتَ مَـوْلاَيَ خَبِيــرٌ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(فَقَدْ نَسَجَتْ يَدُكَ أَحْشَائِي)2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(كَوَّنْتَ تَفَاصِيلَ جِسْمِي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أَبْدَعَتْ رِيشَتُكَ رَسْمِي)2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(هَـاكَ كُلِّي أَنَا لَدَيْكَ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أَرْجُو مَـسَّـةَ يَدَيْكَ)2</a:t>
            </a:r>
          </a:p>
        </p:txBody>
      </p:sp>
    </p:spTree>
    <p:extLst>
      <p:ext uri="{BB962C8B-B14F-4D97-AF65-F5344CB8AC3E}">
        <p14:creationId xmlns:p14="http://schemas.microsoft.com/office/powerpoint/2010/main" val="406867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(أَنْتَ شِفَاءٌ لكُلِّ أَدْوَائِـي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مِنْكَ أَلْقَـى رَبِّي دَوَائِـي)2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أَنْتَ مَـوْلاَيَ خَبِيــرٌ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(فَقَدْ نَسَجَتْ يَدُكَ أَحْشَائِي)2</a:t>
            </a:r>
          </a:p>
        </p:txBody>
      </p:sp>
    </p:spTree>
    <p:extLst>
      <p:ext uri="{BB962C8B-B14F-4D97-AF65-F5344CB8AC3E}">
        <p14:creationId xmlns:p14="http://schemas.microsoft.com/office/powerpoint/2010/main" val="156483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(لَسْتُ أَسْتَنِـدُ بِبَشَـرٍ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لَسْتُ أَتَّسِـمُ بِفَشَـلٍ)2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(وَاثِـقٌ فِيـكَ طَبِيبِـي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مُنْقِذِي جُرْحُ الصَّلِيبِ)2</a:t>
            </a:r>
          </a:p>
        </p:txBody>
      </p:sp>
    </p:spTree>
    <p:extLst>
      <p:ext uri="{BB962C8B-B14F-4D97-AF65-F5344CB8AC3E}">
        <p14:creationId xmlns:p14="http://schemas.microsoft.com/office/powerpoint/2010/main" val="35100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(أَنْتَ شِفَاءٌ لكُلِّ أَدْوَائِـي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مِنْكَ أَلْقَـى رَبِّي دَوَائِـي)2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أَنْتَ مَـوْلاَيَ خَبِيــرٌ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(فَقَدْ نَسَجَتْ يَدُكَ أَحْشَائِي)2</a:t>
            </a:r>
          </a:p>
        </p:txBody>
      </p:sp>
    </p:spTree>
    <p:extLst>
      <p:ext uri="{BB962C8B-B14F-4D97-AF65-F5344CB8AC3E}">
        <p14:creationId xmlns:p14="http://schemas.microsoft.com/office/powerpoint/2010/main" val="366768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3807</TotalTime>
  <Words>133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2023-05-30T09:08:23Z</dcterms:modified>
</cp:coreProperties>
</file>