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4" r:id="rId3"/>
    <p:sldId id="277" r:id="rId4"/>
    <p:sldId id="456" r:id="rId5"/>
    <p:sldId id="457" r:id="rId6"/>
    <p:sldId id="462" r:id="rId7"/>
    <p:sldId id="459" r:id="rId8"/>
    <p:sldId id="463" r:id="rId9"/>
    <p:sldId id="466" r:id="rId10"/>
    <p:sldId id="464" r:id="rId11"/>
    <p:sldId id="465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63689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  <a:r>
              <a:rPr lang="en-US" sz="8000" b="1" dirty="0"/>
              <a:t> </a:t>
            </a:r>
            <a:endParaRPr lang="ar-EG" sz="8000" b="1" dirty="0"/>
          </a:p>
          <a:p>
            <a:pPr algn="ctr" rtl="1"/>
            <a:r>
              <a:rPr lang="ar-SA" sz="7200" b="1" dirty="0"/>
              <a:t> ابداً مش راح تقوى عليك</a:t>
            </a:r>
            <a:r>
              <a:rPr lang="ar-EG" sz="7200" b="1" dirty="0"/>
              <a:t>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228600"/>
            <a:ext cx="9144000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(عيشي في مجد إلهك حي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دا</a:t>
            </a:r>
            <a:r>
              <a:rPr lang="ar-EG" sz="7200" b="1" dirty="0"/>
              <a:t> عريسك وقريب </a:t>
            </a:r>
            <a:r>
              <a:rPr lang="ar-EG" sz="7200" b="1" dirty="0" err="1"/>
              <a:t>جاي</a:t>
            </a:r>
            <a:r>
              <a:rPr lang="ar-EG" sz="7200" b="1" dirty="0"/>
              <a:t>)2</a:t>
            </a:r>
            <a:br>
              <a:rPr lang="ar-EG" sz="7200" b="1" dirty="0"/>
            </a:br>
            <a:r>
              <a:rPr lang="ar-EG" sz="7200" b="1" dirty="0"/>
              <a:t>أسهري وكوني النور </a:t>
            </a:r>
            <a:r>
              <a:rPr lang="ar-EG" sz="7200" b="1" dirty="0" err="1"/>
              <a:t>والضي</a:t>
            </a:r>
            <a:r>
              <a:rPr lang="ar-EG" sz="7200" b="1" dirty="0"/>
              <a:t> (لحد ما </a:t>
            </a:r>
            <a:r>
              <a:rPr lang="ar-EG" sz="7200" b="1" dirty="0" err="1"/>
              <a:t>يجي</a:t>
            </a:r>
            <a:r>
              <a:rPr lang="ar-EG" sz="7200" b="1" dirty="0"/>
              <a:t> لقاه)2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(من مجد لمجد </a:t>
            </a:r>
            <a:r>
              <a:rPr lang="ar-EG" sz="7200" b="1" dirty="0" err="1">
                <a:solidFill>
                  <a:srgbClr val="003300"/>
                </a:solidFill>
              </a:rPr>
              <a:t>يعديكي</a:t>
            </a:r>
            <a:r>
              <a:rPr lang="ar-EG" sz="7200" b="1" dirty="0">
                <a:solidFill>
                  <a:srgbClr val="003300"/>
                </a:solidFill>
              </a:rPr>
              <a:t> في الزمن الصعب </a:t>
            </a:r>
            <a:r>
              <a:rPr lang="ar-EG" sz="7200" b="1" dirty="0" err="1">
                <a:solidFill>
                  <a:srgbClr val="003300"/>
                </a:solidFill>
              </a:rPr>
              <a:t>يقويكي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ليل ونهار عينه </a:t>
            </a:r>
            <a:r>
              <a:rPr lang="ar-EG" sz="7200" b="1" dirty="0" err="1">
                <a:solidFill>
                  <a:srgbClr val="003300"/>
                </a:solidFill>
              </a:rPr>
              <a:t>عليكي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(أبداً ما </a:t>
            </a:r>
            <a:r>
              <a:rPr lang="ar-EG" sz="7200" b="1" dirty="0" err="1">
                <a:solidFill>
                  <a:srgbClr val="003300"/>
                </a:solidFill>
              </a:rPr>
              <a:t>بيتخلى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endParaRPr lang="ar-SA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2103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(أبداً مش راح تقوى </a:t>
            </a:r>
            <a:r>
              <a:rPr lang="ar-EG" sz="7200" b="1" dirty="0" err="1"/>
              <a:t>عليكي</a:t>
            </a:r>
            <a:r>
              <a:rPr lang="ar-EG" sz="7200" b="1" dirty="0"/>
              <a:t> أبواب الجحيم</a:t>
            </a:r>
            <a:br>
              <a:rPr lang="ar-EG" sz="7200" b="1" dirty="0"/>
            </a:br>
            <a:r>
              <a:rPr lang="ar-EG" sz="7200" b="1" dirty="0"/>
              <a:t>يا </a:t>
            </a:r>
            <a:r>
              <a:rPr lang="ar-EG" sz="7200" b="1" dirty="0" err="1"/>
              <a:t>كنيسه</a:t>
            </a:r>
            <a:r>
              <a:rPr lang="ar-EG" sz="7200" b="1" dirty="0"/>
              <a:t> الرب </a:t>
            </a:r>
            <a:r>
              <a:rPr lang="ar-EG" sz="7200" b="1" dirty="0" err="1"/>
              <a:t>مغطيكي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بالدم الكريم)2</a:t>
            </a: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(من مجد لمجد </a:t>
            </a:r>
            <a:r>
              <a:rPr lang="ar-EG" sz="7200" b="1" dirty="0" err="1">
                <a:solidFill>
                  <a:srgbClr val="003300"/>
                </a:solidFill>
              </a:rPr>
              <a:t>يعديكي</a:t>
            </a:r>
            <a:r>
              <a:rPr lang="ar-EG" sz="7200" b="1" dirty="0">
                <a:solidFill>
                  <a:srgbClr val="003300"/>
                </a:solidFill>
              </a:rPr>
              <a:t> في الزمن الصعب </a:t>
            </a:r>
            <a:r>
              <a:rPr lang="ar-EG" sz="7200" b="1" dirty="0" err="1">
                <a:solidFill>
                  <a:srgbClr val="003300"/>
                </a:solidFill>
              </a:rPr>
              <a:t>يقويكي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ليل ونهار عينه </a:t>
            </a:r>
            <a:r>
              <a:rPr lang="ar-EG" sz="7200" b="1" dirty="0" err="1">
                <a:solidFill>
                  <a:srgbClr val="003300"/>
                </a:solidFill>
              </a:rPr>
              <a:t>عليكي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(أبداً ما </a:t>
            </a:r>
            <a:r>
              <a:rPr lang="ar-EG" sz="7200" b="1" dirty="0" err="1">
                <a:solidFill>
                  <a:srgbClr val="003300"/>
                </a:solidFill>
              </a:rPr>
              <a:t>بيتخلى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endParaRPr lang="ar-SA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18206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(كل لسان يقوم </a:t>
            </a:r>
            <a:r>
              <a:rPr lang="ar-EG" sz="7200" b="1" dirty="0" err="1"/>
              <a:t>عليكي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تحكمي بكره عليه</a:t>
            </a:r>
            <a:br>
              <a:rPr lang="ar-EG" sz="7200" b="1" dirty="0"/>
            </a:br>
            <a:r>
              <a:rPr lang="ar-EG" sz="7200" b="1" dirty="0"/>
              <a:t>وعدوك لو صور ضدك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آله تترد إليه)2</a:t>
            </a: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(من مجد لمجد </a:t>
            </a:r>
            <a:r>
              <a:rPr lang="ar-EG" sz="7200" b="1" dirty="0" err="1">
                <a:solidFill>
                  <a:srgbClr val="003300"/>
                </a:solidFill>
              </a:rPr>
              <a:t>يعديكي</a:t>
            </a:r>
            <a:r>
              <a:rPr lang="ar-EG" sz="7200" b="1" dirty="0">
                <a:solidFill>
                  <a:srgbClr val="003300"/>
                </a:solidFill>
              </a:rPr>
              <a:t> في الزمن الصعب </a:t>
            </a:r>
            <a:r>
              <a:rPr lang="ar-EG" sz="7200" b="1" dirty="0" err="1">
                <a:solidFill>
                  <a:srgbClr val="003300"/>
                </a:solidFill>
              </a:rPr>
              <a:t>يقويكي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ليل ونهار عينه </a:t>
            </a:r>
            <a:r>
              <a:rPr lang="ar-EG" sz="7200" b="1" dirty="0" err="1">
                <a:solidFill>
                  <a:srgbClr val="003300"/>
                </a:solidFill>
              </a:rPr>
              <a:t>عليكي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(أبداً ما </a:t>
            </a:r>
            <a:r>
              <a:rPr lang="ar-EG" sz="7200" b="1" dirty="0" err="1">
                <a:solidFill>
                  <a:srgbClr val="003300"/>
                </a:solidFill>
              </a:rPr>
              <a:t>بيتخلى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endParaRPr lang="ar-SA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1524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(وسعي </a:t>
            </a:r>
            <a:r>
              <a:rPr lang="ar-EG" sz="7200" b="1" dirty="0" err="1"/>
              <a:t>يلا</a:t>
            </a:r>
            <a:r>
              <a:rPr lang="ar-EG" sz="7200" b="1" dirty="0"/>
              <a:t> مكان خيمتك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قومي وشددي أوتادك)2</a:t>
            </a:r>
            <a:br>
              <a:rPr lang="ar-EG" sz="7200" b="1" dirty="0"/>
            </a:br>
            <a:r>
              <a:rPr lang="ar-EG" sz="7200" b="1" dirty="0" err="1"/>
              <a:t>وأمتدي</a:t>
            </a:r>
            <a:r>
              <a:rPr lang="ar-EG" sz="7200" b="1" dirty="0"/>
              <a:t> وطولي أطنابك (</a:t>
            </a:r>
            <a:r>
              <a:rPr lang="ar-EG" sz="7200" b="1" dirty="0" err="1"/>
              <a:t>والمهدوم</a:t>
            </a:r>
            <a:r>
              <a:rPr lang="ar-EG" sz="7200" b="1" dirty="0"/>
              <a:t> أبنيه)2</a:t>
            </a:r>
            <a:br>
              <a:rPr lang="ar-EG" sz="7200" b="1" dirty="0"/>
            </a:b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(من مجد لمجد </a:t>
            </a:r>
            <a:r>
              <a:rPr lang="ar-EG" sz="7200" b="1" dirty="0" err="1">
                <a:solidFill>
                  <a:srgbClr val="003300"/>
                </a:solidFill>
              </a:rPr>
              <a:t>يعديكي</a:t>
            </a:r>
            <a:r>
              <a:rPr lang="ar-EG" sz="7200" b="1" dirty="0">
                <a:solidFill>
                  <a:srgbClr val="003300"/>
                </a:solidFill>
              </a:rPr>
              <a:t> في الزمن الصعب </a:t>
            </a:r>
            <a:r>
              <a:rPr lang="ar-EG" sz="7200" b="1" dirty="0" err="1">
                <a:solidFill>
                  <a:srgbClr val="003300"/>
                </a:solidFill>
              </a:rPr>
              <a:t>يقويكي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ليل ونهار عينه </a:t>
            </a:r>
            <a:r>
              <a:rPr lang="ar-EG" sz="7200" b="1" dirty="0" err="1">
                <a:solidFill>
                  <a:srgbClr val="003300"/>
                </a:solidFill>
              </a:rPr>
              <a:t>عليكي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(أبداً ما </a:t>
            </a:r>
            <a:r>
              <a:rPr lang="ar-EG" sz="7200" b="1" dirty="0" err="1">
                <a:solidFill>
                  <a:srgbClr val="003300"/>
                </a:solidFill>
              </a:rPr>
              <a:t>بيتخلى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endParaRPr lang="ar-SA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2286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(</a:t>
            </a:r>
            <a:r>
              <a:rPr lang="ar-EG" sz="7200" b="1" dirty="0" err="1"/>
              <a:t>إنتي</a:t>
            </a:r>
            <a:r>
              <a:rPr lang="ar-EG" sz="7200" b="1" dirty="0"/>
              <a:t> النور للعالم كله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نوري للي بعيد</a:t>
            </a:r>
            <a:br>
              <a:rPr lang="ar-EG" sz="7200" b="1" dirty="0"/>
            </a:br>
            <a:r>
              <a:rPr lang="ar-EG" sz="7200" b="1" dirty="0"/>
              <a:t>خلي النور </a:t>
            </a:r>
            <a:r>
              <a:rPr lang="ar-EG" sz="7200" b="1" dirty="0" err="1"/>
              <a:t>ينور</a:t>
            </a:r>
            <a:r>
              <a:rPr lang="ar-EG" sz="7200" b="1" dirty="0"/>
              <a:t> قلبه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ويعرف معنى العيد)2</a:t>
            </a: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34194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(من مجد لمجد </a:t>
            </a:r>
            <a:r>
              <a:rPr lang="ar-EG" sz="7200" b="1" dirty="0" err="1">
                <a:solidFill>
                  <a:srgbClr val="003300"/>
                </a:solidFill>
              </a:rPr>
              <a:t>يعديكي</a:t>
            </a:r>
            <a:r>
              <a:rPr lang="ar-EG" sz="7200" b="1" dirty="0">
                <a:solidFill>
                  <a:srgbClr val="003300"/>
                </a:solidFill>
              </a:rPr>
              <a:t> في الزمن الصعب </a:t>
            </a:r>
            <a:r>
              <a:rPr lang="ar-EG" sz="7200" b="1" dirty="0" err="1">
                <a:solidFill>
                  <a:srgbClr val="003300"/>
                </a:solidFill>
              </a:rPr>
              <a:t>يقويكي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ليل ونهار عينه </a:t>
            </a:r>
            <a:r>
              <a:rPr lang="ar-EG" sz="7200" b="1" dirty="0" err="1">
                <a:solidFill>
                  <a:srgbClr val="003300"/>
                </a:solidFill>
              </a:rPr>
              <a:t>عليكي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(أبداً ما </a:t>
            </a:r>
            <a:r>
              <a:rPr lang="ar-EG" sz="7200" b="1" dirty="0" err="1">
                <a:solidFill>
                  <a:srgbClr val="003300"/>
                </a:solidFill>
              </a:rPr>
              <a:t>بيتخلى</a:t>
            </a:r>
            <a:r>
              <a:rPr lang="ar-EG" sz="7200" b="1" dirty="0">
                <a:solidFill>
                  <a:srgbClr val="003300"/>
                </a:solidFill>
              </a:rPr>
              <a:t>)2</a:t>
            </a:r>
            <a:endParaRPr lang="ar-SA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518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216</Words>
  <Application>Microsoft Office PowerPoint</Application>
  <PresentationFormat>عرض على الشاشة (4:3)</PresentationFormat>
  <Paragraphs>25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319</cp:revision>
  <dcterms:created xsi:type="dcterms:W3CDTF">2021-12-07T14:30:00Z</dcterms:created>
  <dcterms:modified xsi:type="dcterms:W3CDTF">2023-11-15T09:33:59Z</dcterms:modified>
</cp:coreProperties>
</file>