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2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أبداً لا رجوع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أبداً لا رجوع قد تغيّرت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حياتي في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منذ أن قبلته في قلبي عاهدته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نمشي معاً بلا رجوع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إني أذكر كم تأتّى كم ناداني في الظلام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اخترتُ السير وحدي فضللتُ بالتمام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ذا اليوم الذي فيه أخيراً جئته وسلمته كل الحياة..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أبداً لا رجوع قد تغيّرت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حياتي في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منذ أن قبلته في قلبي عاهدته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نمشي معاً بلا رجوع</a:t>
            </a:r>
          </a:p>
        </p:txBody>
      </p:sp>
    </p:spTree>
    <p:extLst>
      <p:ext uri="{BB962C8B-B14F-4D97-AF65-F5344CB8AC3E}">
        <p14:creationId xmlns:p14="http://schemas.microsoft.com/office/powerpoint/2010/main" val="261009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تواجهني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المصاعب في مسيري مع الإله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أكرب الطريق المؤدي للحياة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فيمد يده لي ويقول كلمات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تضيء أمامي ذا الطريق فأراه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76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أبداً لا رجوع قد تغيّرت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حياتي في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منذ أن قبلته في قلبي عاهدته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نمشي معاً بلا رجوع</a:t>
            </a:r>
          </a:p>
        </p:txBody>
      </p:sp>
    </p:spTree>
    <p:extLst>
      <p:ext uri="{BB962C8B-B14F-4D97-AF65-F5344CB8AC3E}">
        <p14:creationId xmlns:p14="http://schemas.microsoft.com/office/powerpoint/2010/main" val="31207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3811</TotalTime>
  <Words>117</Words>
  <Application>Microsoft Office PowerPoint</Application>
  <PresentationFormat>عرض على الشاشة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2023-05-30T08:23:35Z</dcterms:modified>
</cp:coreProperties>
</file>