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3" r:id="rId3"/>
    <p:sldId id="312" r:id="rId4"/>
    <p:sldId id="314" r:id="rId5"/>
    <p:sldId id="315" r:id="rId6"/>
    <p:sldId id="31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أبداً عمري ما ألاقي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(أبداً عمري ما ألاقي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حبيب زي إلهي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بيرعى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أمور حياتي 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ومعاه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ضامن سلامي)2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(ومهما كانت الظروف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صعبة قوية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مايهمنيش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طول ما انت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أبويا وفاديَّ)2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(أبداً عمري ما ألاقي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حبيب زي إلهي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بيرعى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أمور حياتي 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ومعاه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ضامن سلامي)2</a:t>
            </a:r>
          </a:p>
        </p:txBody>
      </p:sp>
    </p:spTree>
    <p:extLst>
      <p:ext uri="{BB962C8B-B14F-4D97-AF65-F5344CB8AC3E}">
        <p14:creationId xmlns:p14="http://schemas.microsoft.com/office/powerpoint/2010/main" val="54142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(إن كان عدوي أعلن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حربُه عليَّ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هانحني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ولا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هاخاف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ده يسوع راعيَّ)2</a:t>
            </a:r>
          </a:p>
        </p:txBody>
      </p:sp>
    </p:spTree>
    <p:extLst>
      <p:ext uri="{BB962C8B-B14F-4D97-AF65-F5344CB8AC3E}">
        <p14:creationId xmlns:p14="http://schemas.microsoft.com/office/powerpoint/2010/main" val="130408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(أبداً عمري ما ألاقي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حبيب زي إلهي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بيرعى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أمور حياتي 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ومعاه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ضامن سلامي)2</a:t>
            </a:r>
          </a:p>
        </p:txBody>
      </p:sp>
    </p:spTree>
    <p:extLst>
      <p:ext uri="{BB962C8B-B14F-4D97-AF65-F5344CB8AC3E}">
        <p14:creationId xmlns:p14="http://schemas.microsoft.com/office/powerpoint/2010/main" val="2130090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3807</TotalTime>
  <Words>94</Words>
  <Application>Microsoft Office PowerPoint</Application>
  <PresentationFormat>عرض على الشاشة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2023-05-30T08:17:02Z</dcterms:modified>
</cp:coreProperties>
</file>