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15" r:id="rId4"/>
    <p:sldId id="31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أبحث عن كلمات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(أبحث عن كلمات أقوى من الكلمات)2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(تُفصح عما بقلبي نحو إلهي وربي)2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تسمو بوصف جماله تعلو لحد كماله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أجد الكلمات لا أجد الكلمات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(أبحث عن نغمات أحلى من النغمات)2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(أعزف فيها لربي لحن سجودي وحبي)2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ترقى في سُبح جلاله تُثمر بعد مجاله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أجد النغمات لا أجد النغمات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(أنتظر اللمسات من لدن السماوات)2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(ترفع فكري وروحي تعلن مجد مسيحي)2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يغمر كل كياني يملأ كل جناني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أنتظر اللمسات أنتظر اللمسات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85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3807</TotalTime>
  <Words>92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2023-05-30T08:13:50Z</dcterms:modified>
</cp:coreProperties>
</file>