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12" r:id="rId3"/>
    <p:sldId id="315" r:id="rId4"/>
    <p:sldId id="317" r:id="rId5"/>
    <p:sldId id="319" r:id="rId6"/>
    <p:sldId id="32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5"/>
            <p14:sldId id="317"/>
            <p14:sldId id="319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1" d="100"/>
          <a:sy n="91" d="100"/>
        </p:scale>
        <p:origin x="166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 أبتي قد أتت الساعة 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أبتي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أبتي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قد أتت الساعة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مجِّد اسمك لكي يمجدك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فيهب الحياة الأبديةِ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للذين وهبتهم لــــــه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بالسلطان الذي أهديتني</a:t>
            </a:r>
            <a:endParaRPr lang="ar-EG" sz="8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وما الحياة الأبدية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إلا أن يعرفوك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 يعرفوا المسيح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الذي أرسلته)4</a:t>
            </a:r>
            <a:endParaRPr lang="ar-EG" sz="9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الأرض رفعت إليك المجد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فَمجدني الآن يا أبتي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لأني أظهرت اسمك للعالم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وأتممت العمل يا أبتي</a:t>
            </a:r>
            <a:endParaRPr lang="ar-EG" sz="8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14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(لتكون فيهم المحبة)2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التي إياها أحببتني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(وأكون أنا فيهم)2</a:t>
            </a:r>
            <a:endParaRPr lang="ar-EG" sz="8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609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(أيها الآب القدوس)2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(أنا آتٍ إليك)2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(في الحق قدسهم)2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قدسهم</a:t>
            </a:r>
            <a:endParaRPr lang="ar-EG" sz="9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76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3813</TotalTime>
  <Words>90</Words>
  <Application>Microsoft Office PowerPoint</Application>
  <PresentationFormat>عرض على الشاشة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322</cp:revision>
  <dcterms:created xsi:type="dcterms:W3CDTF">2021-12-07T14:30:00Z</dcterms:created>
  <dcterms:modified xsi:type="dcterms:W3CDTF">2023-05-30T08:10:41Z</dcterms:modified>
</cp:coreProperties>
</file>