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أباركك في حياتي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..على كل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لحظة فيها ..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..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كل لمسة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</a:t>
            </a:r>
          </a:p>
          <a:p>
            <a:pPr algn="ctr" rtl="1"/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اهتميت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427208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..على كل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لحظة فيها ..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..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كل لمسة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</a:t>
            </a:r>
          </a:p>
          <a:p>
            <a:pPr algn="ctr" rtl="1"/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اهتميت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أباركك يا شفائي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حمل الله المذبوح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حبك صار ارتوائي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وفرحي من بعد نوح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..على كل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لحظة فيها ..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..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كل لمسة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</a:t>
            </a:r>
          </a:p>
          <a:p>
            <a:pPr algn="ctr" rtl="1"/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اهتميت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294251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أباركك ودموعي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سبقتني في الكلام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تحكي عنك يسوعي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وإيه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يحكيك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بالتمام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..على كل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لحظة فيها ..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..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كل لمسة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</a:t>
            </a:r>
          </a:p>
          <a:p>
            <a:pPr algn="ctr" rtl="1"/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اهتميت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329922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أباركك لاحتمالي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وصبرك مالو مثيل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أدرك يا غالي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في لحبك بديل</a:t>
            </a:r>
          </a:p>
        </p:txBody>
      </p:sp>
    </p:spTree>
    <p:extLst>
      <p:ext uri="{BB962C8B-B14F-4D97-AF65-F5344CB8AC3E}">
        <p14:creationId xmlns:p14="http://schemas.microsoft.com/office/powerpoint/2010/main" val="418714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أباركك في حياتي ..على كل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لحظة فيها ..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عشتهالك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عمري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تباركك ترنيماتي ..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كل لمسة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..</a:t>
            </a:r>
          </a:p>
          <a:p>
            <a:pPr algn="ctr" rtl="1"/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اهتميت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فيها بأمري</a:t>
            </a:r>
          </a:p>
        </p:txBody>
      </p:sp>
    </p:spTree>
    <p:extLst>
      <p:ext uri="{BB962C8B-B14F-4D97-AF65-F5344CB8AC3E}">
        <p14:creationId xmlns:p14="http://schemas.microsoft.com/office/powerpoint/2010/main" val="131479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أباركك لأني عارف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بتحبني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وإنك لضعفي كاشف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 زلت تضمني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609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</TotalTime>
  <Words>181</Words>
  <Application>Microsoft Office PowerPoint</Application>
  <PresentationFormat>عرض على الشاشة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321</cp:revision>
  <dcterms:created xsi:type="dcterms:W3CDTF">2021-12-07T14:30:00Z</dcterms:created>
  <dcterms:modified xsi:type="dcterms:W3CDTF">2023-05-27T16:10:50Z</dcterms:modified>
</cp:coreProperties>
</file>