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4" r:id="rId3"/>
    <p:sldId id="44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ترنيمة 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>أجثو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يا سيدي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53323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أجثو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يا سيدي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أسبحك </a:t>
            </a:r>
            <a:r>
              <a:rPr lang="ar-EG" sz="7200" b="1" dirty="0" smtClean="0"/>
              <a:t>يسوع</a:t>
            </a:r>
            <a:br>
              <a:rPr lang="ar-EG" sz="7200" b="1" dirty="0" smtClean="0"/>
            </a:br>
            <a:r>
              <a:rPr lang="ar-EG" sz="7200" b="1" dirty="0" smtClean="0"/>
              <a:t>بحقك </a:t>
            </a:r>
            <a:r>
              <a:rPr lang="ar-EG" sz="7200" b="1" dirty="0" err="1" smtClean="0"/>
              <a:t>أنرتني</a:t>
            </a:r>
            <a:r>
              <a:rPr lang="ar-EG" sz="7200" b="1" dirty="0" smtClean="0"/>
              <a:t> أشرقت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بسلامك </a:t>
            </a:r>
            <a:r>
              <a:rPr lang="ar-EG" sz="7200" b="1" dirty="0" smtClean="0"/>
              <a:t>العجيب</a:t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38916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حبك يحيط </a:t>
            </a:r>
            <a:r>
              <a:rPr lang="ar-EG" sz="7200" b="1" dirty="0" err="1" smtClean="0"/>
              <a:t>بي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يرويني </a:t>
            </a:r>
            <a:r>
              <a:rPr lang="ar-EG" sz="7200" b="1" dirty="0" smtClean="0"/>
              <a:t>غناك</a:t>
            </a:r>
            <a:br>
              <a:rPr lang="ar-EG" sz="7200" b="1" dirty="0" smtClean="0"/>
            </a:br>
            <a:r>
              <a:rPr lang="ar-EG" sz="7200" b="1" dirty="0" smtClean="0"/>
              <a:t>روحك دوماً معي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لن </a:t>
            </a:r>
            <a:r>
              <a:rPr lang="ar-EG" sz="7200" b="1" dirty="0" smtClean="0"/>
              <a:t>أخاف الشر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16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299</cp:revision>
  <dcterms:created xsi:type="dcterms:W3CDTF">2021-12-07T14:30:00Z</dcterms:created>
  <dcterms:modified xsi:type="dcterms:W3CDTF">2022-01-13T15:51:12Z</dcterms:modified>
</cp:coreProperties>
</file>