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0" r:id="rId3"/>
    <p:sldId id="321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ضّعفي مين يحس بيه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(ضَعْفي مين يحَسّ بيه   ألَمِــــي مين يدَاويه)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(وَحدَك يا يسوعي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حَاسِس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بيه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وِعَلى الصَّليب شِلت الأوجَــــــاع)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(بمُوتك صَار لِيَّ حَيَاة   بقيَامتك صَار لِيَّ نُصرَة)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yehess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yedaweeh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hases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beeh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elSSaleeb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shelt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elawjaa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Sar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qiamtak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Sar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Who can feel my weakness, who can heal my pain. You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alone Jesus can share with me and You carried all the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pains on the cross. I have life through Your death and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victory though Your resurrection.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2-(يا رَبِّي قِبلتِنــــي  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وِخَطايَايا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مَحِيتهـا لي)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(لِلمُنتَهَـى حُبّك يدُوم   إلى الأبَد لا لن يَزول)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وِخَطايايا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أبعَدْتَهـــا   لا تَعُــــــود تَذكُرهَا)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ebelteni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khatayaya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maheet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yedom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elabad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yazol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khatayaya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abaadtaha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la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taaood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tathkorha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You accepted me and erased my sins. Your love endures forever. You will not remember my sins anymore.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25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4979</TotalTime>
  <Words>218</Words>
  <Application>Microsoft Office PowerPoint</Application>
  <PresentationFormat>عرض على الشاشة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477</cp:revision>
  <dcterms:created xsi:type="dcterms:W3CDTF">2021-12-07T14:30:00Z</dcterms:created>
  <dcterms:modified xsi:type="dcterms:W3CDTF">2023-09-16T13:33:02Z</dcterms:modified>
</cp:coreProperties>
</file>