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بين يديك الحانية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يَــــة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 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 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عَي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ــــــــاك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ــود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لا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elhania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waDaato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wojodi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Your compassionate hands I place my head in peace, for Your eyes, Master, always watch me.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س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 err="1">
                <a:solidFill>
                  <a:srgbClr val="005024"/>
                </a:solidFill>
                <a:cs typeface="+mn-cs"/>
              </a:rPr>
              <a:t>قى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ل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خ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الو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ض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قلب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</a:t>
            </a:r>
            <a:r>
              <a:rPr lang="ar-SA" b="1" dirty="0" err="1">
                <a:solidFill>
                  <a:srgbClr val="005024"/>
                </a:solidFill>
                <a:cs typeface="+mn-cs"/>
              </a:rPr>
              <a:t>وض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ام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ني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قيثار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و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ح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تر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يم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تي 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غُر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ففيكَ ل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ياس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ِّــــــــ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b="1" dirty="0" err="1">
                <a:solidFill>
                  <a:srgbClr val="005024"/>
                </a:solidFill>
                <a:cs typeface="+mn-cs"/>
              </a:rPr>
              <a:t>أُنشـــود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ةٌ لا 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ـن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ته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ـــــ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endParaRPr lang="en-US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en-US" sz="24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satabqa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khili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Damana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qalbi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Dameni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qitharati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wahdati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tarnimati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ghorbati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fa fika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sayedi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onshodaton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la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tantahi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ar-EG" sz="900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ar-EG" sz="9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You will always be my faithful Friend, the Peace</a:t>
            </a: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of my heart and my Keeper. My Music in my lonely time,</a:t>
            </a: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my Song in the wilderness. My Song will never end.</a:t>
            </a:r>
            <a:endParaRPr lang="ar-EG" sz="1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 </a:t>
            </a:r>
            <a:r>
              <a:rPr lang="ar-EG" sz="4800" b="1" dirty="0">
                <a:cs typeface="+mn-cs"/>
              </a:rPr>
              <a:t>(</a:t>
            </a:r>
            <a:r>
              <a:rPr lang="ar-SA" sz="4800" b="1" dirty="0">
                <a:cs typeface="+mn-cs"/>
              </a:rPr>
              <a:t>إن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 أثق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ل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 ر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أس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ي اله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ُ</a:t>
            </a:r>
            <a:r>
              <a:rPr lang="ar-SA" sz="4800" b="1" dirty="0" err="1">
                <a:cs typeface="+mn-cs"/>
              </a:rPr>
              <a:t>وم</a:t>
            </a:r>
            <a:r>
              <a:rPr lang="ar-EG" sz="4800" b="1" dirty="0">
                <a:cs typeface="+mn-cs"/>
              </a:rPr>
              <a:t>ْ</a:t>
            </a:r>
            <a:br>
              <a:rPr lang="ar-SA" sz="4800" b="1" dirty="0">
                <a:cs typeface="+mn-cs"/>
              </a:rPr>
            </a:br>
            <a:r>
              <a:rPr lang="ar-SA" sz="4800" b="1" dirty="0">
                <a:cs typeface="+mn-cs"/>
              </a:rPr>
              <a:t>أو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 إن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 ب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د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 ش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ـــــــــــقاو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ي</a:t>
            </a:r>
            <a:br>
              <a:rPr lang="ar-EG" sz="4800" b="1" dirty="0">
                <a:cs typeface="+mn-cs"/>
              </a:rPr>
            </a:br>
            <a:r>
              <a:rPr lang="ar-SA" sz="4800" b="1" dirty="0">
                <a:cs typeface="+mn-cs"/>
              </a:rPr>
              <a:t>أج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ر</a:t>
            </a:r>
            <a:r>
              <a:rPr lang="ar-EG" sz="4800" b="1" dirty="0">
                <a:cs typeface="+mn-cs"/>
              </a:rPr>
              <a:t>ي</a:t>
            </a:r>
            <a:r>
              <a:rPr lang="ar-SA" sz="4800" b="1" dirty="0">
                <a:cs typeface="+mn-cs"/>
              </a:rPr>
              <a:t> إلي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كَ أر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ت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م</a:t>
            </a:r>
            <a:r>
              <a:rPr lang="ar-EG" sz="4800" b="1" dirty="0">
                <a:cs typeface="+mn-cs"/>
              </a:rPr>
              <a:t>ِي  </a:t>
            </a:r>
            <a:r>
              <a:rPr lang="ar-SA" sz="4800" b="1" dirty="0">
                <a:cs typeface="+mn-cs"/>
              </a:rPr>
              <a:t>فح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ض</a:t>
            </a:r>
            <a:r>
              <a:rPr lang="ar-EG" sz="4800" b="1" dirty="0">
                <a:cs typeface="+mn-cs"/>
              </a:rPr>
              <a:t>ْ</a:t>
            </a:r>
            <a:r>
              <a:rPr lang="ar-SA" sz="4800" b="1" dirty="0">
                <a:cs typeface="+mn-cs"/>
              </a:rPr>
              <a:t>نُكَ و</a:t>
            </a:r>
            <a:r>
              <a:rPr lang="ar-EG" sz="4800" b="1" dirty="0">
                <a:cs typeface="+mn-cs"/>
              </a:rPr>
              <a:t>ِ</a:t>
            </a:r>
            <a:r>
              <a:rPr lang="ar-SA" sz="4800" b="1" dirty="0">
                <a:cs typeface="+mn-cs"/>
              </a:rPr>
              <a:t>س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اد</a:t>
            </a:r>
            <a:r>
              <a:rPr lang="ar-EG" sz="4800" b="1" dirty="0">
                <a:cs typeface="+mn-cs"/>
              </a:rPr>
              <a:t>َ</a:t>
            </a:r>
            <a:r>
              <a:rPr lang="ar-SA" sz="4800" b="1" dirty="0">
                <a:cs typeface="+mn-cs"/>
              </a:rPr>
              <a:t>تي)</a:t>
            </a:r>
            <a:r>
              <a:rPr lang="ar-SA" sz="2800" b="1" dirty="0">
                <a:cs typeface="+mn-cs"/>
              </a:rPr>
              <a:t>2</a:t>
            </a:r>
            <a:endParaRPr lang="en-US" sz="1600" b="1" dirty="0">
              <a:cs typeface="+mn-cs"/>
            </a:endParaRPr>
          </a:p>
          <a:p>
            <a:pPr rtl="1"/>
            <a:br>
              <a:rPr lang="en-US" sz="4000" b="1" dirty="0"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in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athqalat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raasi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elhomom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aw in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badat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shaqawati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ajri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elayka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artami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fa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hiDnoka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wesadati</a:t>
            </a:r>
            <a:br>
              <a:rPr lang="ar-EG" sz="1000" b="1" dirty="0">
                <a:cs typeface="+mn-cs"/>
              </a:rPr>
            </a:br>
            <a:endParaRPr lang="ar-EG" sz="1000" b="1" dirty="0">
              <a:cs typeface="+mn-cs"/>
            </a:endParaRPr>
          </a:p>
          <a:p>
            <a:pPr rtl="1"/>
            <a:endParaRPr lang="ar-EG" sz="800" b="1" dirty="0">
              <a:cs typeface="+mn-cs"/>
            </a:endParaRPr>
          </a:p>
          <a:p>
            <a:pPr rtl="1"/>
            <a:endParaRPr lang="en-US" sz="800" b="1" dirty="0">
              <a:cs typeface="+mn-cs"/>
            </a:endParaRPr>
          </a:p>
          <a:p>
            <a:pPr rtl="1"/>
            <a:endParaRPr lang="ar-EG" sz="800" b="1" dirty="0">
              <a:cs typeface="+mn-cs"/>
            </a:endParaRPr>
          </a:p>
          <a:p>
            <a:pPr rtl="1"/>
            <a:br>
              <a:rPr lang="en-US" sz="800" b="1" dirty="0">
                <a:cs typeface="+mn-cs"/>
              </a:rPr>
            </a:br>
            <a:r>
              <a:rPr lang="en-US" sz="2800" b="1" dirty="0">
                <a:cs typeface="+mn-cs"/>
              </a:rPr>
              <a:t>If worries burden my mind and I get miserable; I’ll</a:t>
            </a:r>
          </a:p>
          <a:p>
            <a:pPr rtl="1"/>
            <a:r>
              <a:rPr lang="en-US" sz="2800" b="1" dirty="0">
                <a:cs typeface="+mn-cs"/>
              </a:rPr>
              <a:t> run and throw myself in Your bosom which will comfort me.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4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س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 err="1">
                <a:solidFill>
                  <a:srgbClr val="005024"/>
                </a:solidFill>
                <a:cs typeface="+mn-cs"/>
              </a:rPr>
              <a:t>قى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ل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خ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الو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ض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قلب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</a:t>
            </a:r>
            <a:r>
              <a:rPr lang="ar-SA" b="1" dirty="0" err="1">
                <a:solidFill>
                  <a:srgbClr val="005024"/>
                </a:solidFill>
                <a:cs typeface="+mn-cs"/>
              </a:rPr>
              <a:t>وض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ام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ني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قيثار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و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ح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تر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يم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تي 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غُر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ففيكَ ل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ياس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ِّــــــــ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b="1" dirty="0" err="1">
                <a:solidFill>
                  <a:srgbClr val="005024"/>
                </a:solidFill>
                <a:cs typeface="+mn-cs"/>
              </a:rPr>
              <a:t>أُنشـــود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ةٌ لا 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ـن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ته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ـــــ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endParaRPr lang="en-US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en-US" sz="24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satabqa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khili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Damana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qalbi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Dameni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qitharati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wahdati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tarnimati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ghorbati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fa fika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sayedi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onshodaton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la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tantahi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ar-EG" sz="900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ar-EG" sz="9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You will always be my faithful Friend, the Peace</a:t>
            </a: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of my heart and my Keeper. My Music in my lonely time,</a:t>
            </a: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my Song in the wilderness. My Song will never end.</a:t>
            </a:r>
            <a:endParaRPr lang="ar-EG" sz="1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1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3-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يا 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أباً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لى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الز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ــــــان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قى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لاً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ائ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عاً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satabqa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mari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elzzaman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satabqa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kamelan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raeaan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yohii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lkayan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will always be my Father through life. You will always be the complete Love that revives my soul.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63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س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 err="1">
                <a:solidFill>
                  <a:srgbClr val="005024"/>
                </a:solidFill>
                <a:cs typeface="+mn-cs"/>
              </a:rPr>
              <a:t>قى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ل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خ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ل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ِّ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الو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ض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ان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قلب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</a:t>
            </a:r>
            <a:r>
              <a:rPr lang="ar-SA" b="1" dirty="0" err="1">
                <a:solidFill>
                  <a:srgbClr val="005024"/>
                </a:solidFill>
                <a:cs typeface="+mn-cs"/>
              </a:rPr>
              <a:t>وض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ام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ني</a:t>
            </a:r>
            <a:br>
              <a:rPr lang="en-US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قيثار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و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ح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تر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يم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تي ف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غُر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br>
              <a:rPr lang="ar-EG" b="1" dirty="0">
                <a:solidFill>
                  <a:srgbClr val="005024"/>
                </a:solidFill>
                <a:cs typeface="+mn-cs"/>
              </a:rPr>
            </a:br>
            <a:r>
              <a:rPr lang="ar-SA" b="1" dirty="0">
                <a:solidFill>
                  <a:srgbClr val="005024"/>
                </a:solidFill>
                <a:cs typeface="+mn-cs"/>
              </a:rPr>
              <a:t>ففيكَ ل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 ياس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ِّــــــــ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  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b="1" dirty="0" err="1">
                <a:solidFill>
                  <a:srgbClr val="005024"/>
                </a:solidFill>
                <a:cs typeface="+mn-cs"/>
              </a:rPr>
              <a:t>أُنشـــود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ةٌ لا ت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ـن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ته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ـــــ</a:t>
            </a:r>
            <a:r>
              <a:rPr lang="ar-SA" b="1" dirty="0">
                <a:solidFill>
                  <a:srgbClr val="005024"/>
                </a:solidFill>
                <a:cs typeface="+mn-cs"/>
              </a:rPr>
              <a:t>ي</a:t>
            </a:r>
            <a:endParaRPr lang="en-US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en-US" sz="24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satabqa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khili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Damana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qalbi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Dameni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qitharati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wahdati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tarnimati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ghorbati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fa fika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sayedi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onshodaton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la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tantahi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ar-EG" sz="900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ar-EG" sz="900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You will always be my faithful Friend, the Peace</a:t>
            </a: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of my heart and my Keeper. My Music in my lonely time,</a:t>
            </a: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my Song in the wilderness. My Song will never end.</a:t>
            </a:r>
            <a:endParaRPr lang="ar-EG" sz="1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10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4114</TotalTime>
  <Words>810</Words>
  <Application>Microsoft Office PowerPoint</Application>
  <PresentationFormat>عرض على الشاشة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352</cp:revision>
  <dcterms:created xsi:type="dcterms:W3CDTF">2021-12-07T14:30:00Z</dcterms:created>
  <dcterms:modified xsi:type="dcterms:W3CDTF">2023-06-21T08:14:12Z</dcterms:modified>
</cp:coreProperties>
</file>