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43" r:id="rId3"/>
    <p:sldId id="456" r:id="rId4"/>
    <p:sldId id="457" r:id="rId5"/>
    <p:sldId id="458" r:id="rId6"/>
    <p:sldId id="459" r:id="rId7"/>
    <p:sldId id="460" r:id="rId8"/>
    <p:sldId id="461" r:id="rId9"/>
    <p:sldId id="462" r:id="rId10"/>
    <p:sldId id="463" r:id="rId11"/>
    <p:sldId id="464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457"/>
            <p14:sldId id="458"/>
            <p14:sldId id="459"/>
            <p14:sldId id="460"/>
            <p14:sldId id="461"/>
            <p14:sldId id="462"/>
            <p14:sldId id="463"/>
            <p14:sldId id="46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71" autoAdjust="0"/>
    <p:restoredTop sz="94660"/>
  </p:normalViewPr>
  <p:slideViewPr>
    <p:cSldViewPr>
      <p:cViewPr varScale="1">
        <p:scale>
          <a:sx n="66" d="100"/>
          <a:sy n="66" d="100"/>
        </p:scale>
        <p:origin x="36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عودي يا فرحة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7806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5-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طيبي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يافرحة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طيبي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قلبي سجد وقال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عدى المصلوب طبيبي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شايل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عني الأحمال</a:t>
            </a:r>
          </a:p>
          <a:p>
            <a:br>
              <a:rPr lang="ar-EG" sz="8000" b="1" dirty="0"/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844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410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دومي يا فرحة دومي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يا محلى </a:t>
            </a:r>
            <a:r>
              <a:rPr lang="ar-EG" sz="8000" b="1" i="0" dirty="0" err="1">
                <a:solidFill>
                  <a:srgbClr val="00582A"/>
                </a:solidFill>
                <a:effectLst/>
                <a:latin typeface="Helvetica Neue"/>
              </a:rPr>
              <a:t>التعزيات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قومي يا نفسي قومي 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هيمي في البركات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562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78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algn="ctr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عودي يا فرحة عودي </a:t>
            </a:r>
          </a:p>
          <a:p>
            <a:pPr algn="ctr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عادت لي الحياة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حلني من قيودي </a:t>
            </a:r>
          </a:p>
          <a:p>
            <a:pPr algn="ctr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( متعني بفداه )2</a:t>
            </a:r>
            <a:br>
              <a:rPr lang="ar-EG" sz="8000" b="1" dirty="0"/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410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دومي يا فرحة دومي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يا محلى </a:t>
            </a:r>
            <a:r>
              <a:rPr lang="ar-EG" sz="8000" b="1" i="0" dirty="0" err="1">
                <a:solidFill>
                  <a:srgbClr val="00582A"/>
                </a:solidFill>
                <a:effectLst/>
                <a:latin typeface="Helvetica Neue"/>
              </a:rPr>
              <a:t>التعزيات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قومي يا نفسي قومي 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هيمي في البركات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7806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2- </a:t>
            </a:r>
          </a:p>
          <a:p>
            <a:pPr algn="ctr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زيدي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يافرحة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زيدي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قلبي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إتغير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ياناس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من يومها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إبتدا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عيدي</a:t>
            </a:r>
            <a:br>
              <a:rPr lang="ar-EG" sz="8000" b="1" dirty="0"/>
            </a:b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يابهجة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الخلاص</a:t>
            </a:r>
            <a:br>
              <a:rPr lang="ar-EG" sz="8000" b="1" dirty="0"/>
            </a:br>
            <a:br>
              <a:rPr lang="ar-EG" sz="8000" b="1" dirty="0"/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732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410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دومي يا فرحة دومي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يا محلى </a:t>
            </a:r>
            <a:r>
              <a:rPr lang="ar-EG" sz="8000" b="1" i="0" dirty="0" err="1">
                <a:solidFill>
                  <a:srgbClr val="00582A"/>
                </a:solidFill>
                <a:effectLst/>
                <a:latin typeface="Helvetica Neue"/>
              </a:rPr>
              <a:t>التعزيات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قومي يا نفسي قومي 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هيمي في البركات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945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7806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3- </a:t>
            </a:r>
          </a:p>
          <a:p>
            <a:pPr algn="ctr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فيضي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يافرحة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فيضي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قلبي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إمتلى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سلام</a:t>
            </a:r>
            <a:br>
              <a:rPr lang="ar-EG" sz="8000" b="1" dirty="0"/>
            </a:b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خدنى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بنفسه من إيدي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لنوره من الظلام</a:t>
            </a:r>
            <a:br>
              <a:rPr lang="ar-EG" sz="8000" b="1" dirty="0"/>
            </a:br>
            <a:br>
              <a:rPr lang="ar-EG" sz="8000" b="1" dirty="0"/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095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410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دومي يا فرحة دومي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يا محلى </a:t>
            </a:r>
            <a:r>
              <a:rPr lang="ar-EG" sz="8000" b="1" i="0" dirty="0" err="1">
                <a:solidFill>
                  <a:srgbClr val="00582A"/>
                </a:solidFill>
                <a:effectLst/>
                <a:latin typeface="Helvetica Neue"/>
              </a:rPr>
              <a:t>التعزيات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قومي يا نفسي قومي 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هيمي في البركات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770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78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4- </a:t>
            </a:r>
          </a:p>
          <a:p>
            <a:pPr algn="ctr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قولي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يافرحة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قولي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قلبي سامع وعود</a:t>
            </a:r>
            <a:br>
              <a:rPr lang="ar-EG" sz="8000" b="1" dirty="0"/>
            </a:b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قاللي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يسوع كفيلي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حولك أنا موجود</a:t>
            </a:r>
            <a:br>
              <a:rPr lang="ar-EG" sz="8000" b="1" dirty="0"/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87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410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دومي يا فرحة دومي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يا محلى </a:t>
            </a:r>
            <a:r>
              <a:rPr lang="ar-EG" sz="8000" b="1" i="0" dirty="0" err="1">
                <a:solidFill>
                  <a:srgbClr val="00582A"/>
                </a:solidFill>
                <a:effectLst/>
                <a:latin typeface="Helvetica Neue"/>
              </a:rPr>
              <a:t>التعزيات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قومي يا نفسي قومي 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هيمي في البركات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497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2249</TotalTime>
  <Words>188</Words>
  <Application>Microsoft Office PowerPoint</Application>
  <PresentationFormat>عرض على الشاشة (4:3)</PresentationFormat>
  <Paragraphs>35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377</cp:revision>
  <dcterms:created xsi:type="dcterms:W3CDTF">2021-12-07T14:30:00Z</dcterms:created>
  <dcterms:modified xsi:type="dcterms:W3CDTF">2024-04-01T09:17:04Z</dcterms:modified>
</cp:coreProperties>
</file>