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71" autoAdjust="0"/>
    <p:restoredTop sz="94660"/>
  </p:normalViewPr>
  <p:slideViewPr>
    <p:cSldViewPr>
      <p:cViewPr varScale="1">
        <p:scale>
          <a:sx n="66" d="100"/>
          <a:sy n="66" d="100"/>
        </p:scale>
        <p:origin x="36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عودي يا فرحة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806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5-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طيبي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طيبي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قلبي سجد وقال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عدى المصلوب طبيبي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شايل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عني الأحمال</a:t>
            </a:r>
          </a:p>
          <a:p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4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62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8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عودي يا فرحة عودي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عادت لي الحياة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حلني من قيودي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 متعني بفداه )2</a:t>
            </a:r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8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زيدي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زيدي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قلبي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إتغير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ياناس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يومها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إبتدا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عيدي</a:t>
            </a:r>
            <a:br>
              <a:rPr lang="ar-EG" sz="8000" b="1" dirty="0"/>
            </a:b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يابهجة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الخلاص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4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8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فيضي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فيضي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قلبي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إمتلى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سلام</a:t>
            </a:r>
            <a:br>
              <a:rPr lang="ar-EG" sz="8000" b="1" dirty="0"/>
            </a:b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خدنى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بنفسه من إيدي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لنوره من الظلام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9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7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8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قولي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قولي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قلبي سامع وعود</a:t>
            </a:r>
            <a:br>
              <a:rPr lang="ar-EG" sz="8000" b="1" dirty="0"/>
            </a:b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قاللي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يسوع كفيلي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حولك أنا موجود</a:t>
            </a:r>
            <a:br>
              <a:rPr lang="ar-EG" sz="8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9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2249</TotalTime>
  <Words>188</Words>
  <Application>Microsoft Office PowerPoint</Application>
  <PresentationFormat>عرض على الشاشة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377</cp:revision>
  <dcterms:created xsi:type="dcterms:W3CDTF">2021-12-07T14:30:00Z</dcterms:created>
  <dcterms:modified xsi:type="dcterms:W3CDTF">2024-04-01T09:17:04Z</dcterms:modified>
</cp:coreProperties>
</file>