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162" y="3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مهما طال الزمان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طال الزمان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حرب وكرب وهوان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 أعد السما لينا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 انتظارنا على المينا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يوم ما تيجي وتاخدني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منظر جمالك يسعدني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وأهتف وأرنم وأغني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وفرحي لا ينزع مني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سالت الدموع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عطش وجوع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الأذرع الأبدية حملاني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طول البرية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68594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يوم ما تيجي وتاخدني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منظر جمالك يسعدني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وأهتف وأرنم وأغني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وفرحي لا ينزع مني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74203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قلبي وروحي في انتظار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حتى أراه على السحاب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يوم ما أراه هاكون مثله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لأنني ملك لشخصه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96599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يوم ما تيجي وتاخدني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منظر جمالك يسعدني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وأهتف وأرنم وأغني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وفرحي لا ينزع مني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63327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3698</TotalTime>
  <Words>97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280</cp:revision>
  <dcterms:created xsi:type="dcterms:W3CDTF">2021-12-07T14:30:00Z</dcterms:created>
  <dcterms:modified xsi:type="dcterms:W3CDTF">2023-02-20T08:24:15Z</dcterms:modified>
</cp:coreProperties>
</file>