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43" r:id="rId3"/>
    <p:sldId id="464" r:id="rId4"/>
    <p:sldId id="456" r:id="rId5"/>
    <p:sldId id="465" r:id="rId6"/>
    <p:sldId id="466" r:id="rId7"/>
    <p:sldId id="467" r:id="rId8"/>
    <p:sldId id="468" r:id="rId9"/>
    <p:sldId id="469" r:id="rId10"/>
    <p:sldId id="47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64"/>
            <p14:sldId id="456"/>
            <p14:sldId id="465"/>
            <p14:sldId id="466"/>
            <p14:sldId id="467"/>
            <p14:sldId id="468"/>
            <p14:sldId id="469"/>
            <p14:sldId id="47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فرحا اغمرنا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163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نعظم شخصك نرفع اسمك 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نهتف لك يا </a:t>
            </a:r>
            <a:r>
              <a:rPr lang="ar-SA" sz="7200" b="1" i="0" dirty="0" err="1">
                <a:solidFill>
                  <a:srgbClr val="00582A"/>
                </a:solidFill>
                <a:effectLst/>
                <a:latin typeface="Helvetica Neue"/>
              </a:rPr>
              <a:t>مليكنا</a:t>
            </a:r>
            <a:endParaRPr lang="ar-SA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نعظم شخصك نرفع اسمك 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نسبحك يا ملك الملوك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91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8600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72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 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فرحًا اغمرنا يا ربنا الحبيب 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فرحًا بروحك القدوس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فرحًا لا ينطق به ومجيد 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فرحًا ليرفع النفوس</a:t>
            </a:r>
          </a:p>
          <a:p>
            <a:br>
              <a:rPr lang="ar-SA" sz="7200" b="1" dirty="0"/>
            </a:br>
            <a:br>
              <a:rPr lang="ar-EG" sz="7200" b="1" dirty="0"/>
            </a:br>
            <a:br>
              <a:rPr lang="ar-EG" sz="7200" b="1" dirty="0">
                <a:solidFill>
                  <a:srgbClr val="001E0E"/>
                </a:solidFill>
              </a:rPr>
            </a:br>
            <a:endParaRPr lang="en-US" altLang="en-US" sz="72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66800"/>
            <a:ext cx="9982199" cy="10944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إ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يماننا أنك صلبت  </a:t>
            </a:r>
            <a:endParaRPr lang="en-US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حاملًا كل الأحزان) 2</a:t>
            </a:r>
          </a:p>
          <a:p>
            <a:pPr>
              <a:lnSpc>
                <a:spcPct val="150000"/>
              </a:lnSpc>
            </a:pPr>
            <a:br>
              <a:rPr lang="ar-SA" sz="8000" b="1" dirty="0"/>
            </a:br>
            <a:br>
              <a:rPr lang="ar-EG" sz="8000" b="1" dirty="0"/>
            </a:br>
            <a:br>
              <a:rPr lang="ar-EG" sz="8000" b="1" dirty="0">
                <a:solidFill>
                  <a:srgbClr val="001E0E"/>
                </a:solidFill>
              </a:rPr>
            </a:br>
            <a:endParaRPr lang="en-US" altLang="en-US" sz="80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754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163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نعظم شخصك نرفع اسمك 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نهتف لك يا </a:t>
            </a:r>
            <a:r>
              <a:rPr lang="ar-SA" sz="7200" b="1" i="0" dirty="0" err="1">
                <a:solidFill>
                  <a:srgbClr val="00582A"/>
                </a:solidFill>
                <a:effectLst/>
                <a:latin typeface="Helvetica Neue"/>
              </a:rPr>
              <a:t>مليكنا</a:t>
            </a:r>
            <a:endParaRPr lang="ar-SA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نعظم شخصك نرفع اسمك 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نسبحك يا ملك الملوك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52400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72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 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قوة </a:t>
            </a:r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</a:rPr>
              <a:t>املأنا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 يا ربنا الحبيب 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قوة لتطلق النفوس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فوة تهدم كل الحصون 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قوة لتطلق النفوس</a:t>
            </a:r>
          </a:p>
          <a:p>
            <a:br>
              <a:rPr lang="ar-SA" sz="7200" b="1" dirty="0"/>
            </a:br>
            <a:br>
              <a:rPr lang="ar-EG" sz="7200" b="1" dirty="0"/>
            </a:br>
            <a:br>
              <a:rPr lang="ar-EG" sz="7200" b="1" dirty="0">
                <a:solidFill>
                  <a:srgbClr val="001E0E"/>
                </a:solidFill>
              </a:rPr>
            </a:br>
            <a:endParaRPr lang="en-US" altLang="en-US" sz="72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036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283569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إ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يماننا أنك قمت  </a:t>
            </a:r>
            <a:endParaRPr lang="en-US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ساحقًا قوى الشيطان) 2</a:t>
            </a:r>
          </a:p>
          <a:p>
            <a:pPr>
              <a:lnSpc>
                <a:spcPct val="150000"/>
              </a:lnSpc>
            </a:pPr>
            <a:br>
              <a:rPr lang="ar-SA" sz="8000" b="1" dirty="0"/>
            </a:br>
            <a:endParaRPr lang="ar-SA" sz="80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215381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163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نعظم شخصك نرفع اسمك 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نهتف لك يا </a:t>
            </a:r>
            <a:r>
              <a:rPr lang="ar-SA" sz="7200" b="1" i="0" dirty="0" err="1">
                <a:solidFill>
                  <a:srgbClr val="00582A"/>
                </a:solidFill>
                <a:effectLst/>
                <a:latin typeface="Helvetica Neue"/>
              </a:rPr>
              <a:t>مليكنا</a:t>
            </a:r>
            <a:endParaRPr lang="ar-SA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نعظم شخصك نرفع اسمك 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نسبحك يا ملك الملوك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606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8600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72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 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شفاء أعطى يا ربنا الحبيب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شفاء بروحك القدوس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شفاء عظيم كامل وأكيد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شفاء يريح النفوس</a:t>
            </a:r>
          </a:p>
          <a:p>
            <a:br>
              <a:rPr lang="ar-SA" sz="7200" b="1" dirty="0"/>
            </a:br>
            <a:br>
              <a:rPr lang="ar-EG" sz="7200" b="1" dirty="0"/>
            </a:br>
            <a:br>
              <a:rPr lang="ar-EG" sz="7200" b="1" dirty="0">
                <a:solidFill>
                  <a:srgbClr val="001E0E"/>
                </a:solidFill>
              </a:rPr>
            </a:br>
            <a:endParaRPr lang="en-US" altLang="en-US" sz="72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304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90688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>
                <a:effectLst/>
              </a:rPr>
              <a:t>(إيماننا أنك جلدت </a:t>
            </a:r>
            <a:endParaRPr lang="en-US" sz="8000" b="1" dirty="0">
              <a:effectLst/>
            </a:endParaRPr>
          </a:p>
          <a:p>
            <a:pPr algn="ctr">
              <a:lnSpc>
                <a:spcPct val="150000"/>
              </a:lnSpc>
            </a:pPr>
            <a:r>
              <a:rPr lang="ar-SA" sz="8000" b="1" dirty="0">
                <a:effectLst/>
              </a:rPr>
              <a:t>آخذًا كل الأسقام) 2</a:t>
            </a:r>
          </a:p>
        </p:txBody>
      </p:sp>
    </p:spTree>
    <p:extLst>
      <p:ext uri="{BB962C8B-B14F-4D97-AF65-F5344CB8AC3E}">
        <p14:creationId xmlns:p14="http://schemas.microsoft.com/office/powerpoint/2010/main" val="3581636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2289</TotalTime>
  <Words>157</Words>
  <Application>Microsoft Office PowerPoint</Application>
  <PresentationFormat>عرض على الشاشة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381</cp:revision>
  <dcterms:created xsi:type="dcterms:W3CDTF">2021-12-07T14:30:00Z</dcterms:created>
  <dcterms:modified xsi:type="dcterms:W3CDTF">2024-03-30T15:56:07Z</dcterms:modified>
</cp:coreProperties>
</file>