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11" r:id="rId3"/>
    <p:sldId id="310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1"/>
            <p14:sldId id="310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-2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وحدك انت اللي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بتستاهل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بوقت الشده بتنجيني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ووقت الوحدة بتواسيني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بلحظة ضعفي بتقويني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وبتعزيني بأحزاني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634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وحدك انت اللي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بتستاهل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عِشلك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عمري وزماني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وحدك أنت اللي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بتستاهل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ياللي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دمك غطانـــــــي )٢</a:t>
            </a:r>
          </a:p>
        </p:txBody>
      </p:sp>
    </p:spTree>
    <p:extLst>
      <p:ext uri="{BB962C8B-B14F-4D97-AF65-F5344CB8AC3E}">
        <p14:creationId xmlns:p14="http://schemas.microsoft.com/office/powerpoint/2010/main" val="302506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وحدك انت اللي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بتستاهل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عِشلك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عمري وزماني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وحدك أنت اللي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بتستاهل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ياللي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دمك غطانـــــــي )٢</a:t>
            </a:r>
          </a:p>
        </p:txBody>
      </p:sp>
    </p:spTree>
    <p:extLst>
      <p:ext uri="{BB962C8B-B14F-4D97-AF65-F5344CB8AC3E}">
        <p14:creationId xmlns:p14="http://schemas.microsoft.com/office/powerpoint/2010/main" val="27758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حُبك غيَّر معنى حياتي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وكمّل كل النقص بذاتي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وبتقوى بروحك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ضعفاتي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نجاتي وعضدي وسندي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النغم بوتري وعودي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الكلمه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عشفافي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موجوده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هدفي أنت وسبب وجودي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ونفسي بشخصك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شبعانه</a:t>
            </a:r>
            <a:endParaRPr lang="ar-EG" sz="199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54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وحدك انت اللي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بتستاهل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عِشلك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عمري وزماني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وحدك أنت اللي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بتستاهل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ياللي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دمك غطانـــــــي )٢</a:t>
            </a:r>
          </a:p>
        </p:txBody>
      </p:sp>
    </p:spTree>
    <p:extLst>
      <p:ext uri="{BB962C8B-B14F-4D97-AF65-F5344CB8AC3E}">
        <p14:creationId xmlns:p14="http://schemas.microsoft.com/office/powerpoint/2010/main" val="155653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والأرض بتشهد عنك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الحكمة فيك ومنـــــــك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الكون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بيهتف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أنـــك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الخالق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البــــاري</a:t>
            </a:r>
          </a:p>
        </p:txBody>
      </p:sp>
    </p:spTree>
    <p:extLst>
      <p:ext uri="{BB962C8B-B14F-4D97-AF65-F5344CB8AC3E}">
        <p14:creationId xmlns:p14="http://schemas.microsoft.com/office/powerpoint/2010/main" val="376583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أغنى وأحكم أفكارك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قادر يكشف أسرارك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فيض النعمة من أنهارك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يروي النفس العطشانة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698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وحدك انت اللي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بتستاهل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عِشلك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عمري وزماني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وحدك أنت اللي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بتستاهل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ياللي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دمك غطانـــــــي )٢</a:t>
            </a:r>
          </a:p>
        </p:txBody>
      </p:sp>
    </p:spTree>
    <p:extLst>
      <p:ext uri="{BB962C8B-B14F-4D97-AF65-F5344CB8AC3E}">
        <p14:creationId xmlns:p14="http://schemas.microsoft.com/office/powerpoint/2010/main" val="2601378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تركوني امي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وبيي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الناس اللي حواليي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بتحضني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وتحن علي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وبتمسح دمعات عيوني</a:t>
            </a:r>
          </a:p>
        </p:txBody>
      </p:sp>
    </p:spTree>
    <p:extLst>
      <p:ext uri="{BB962C8B-B14F-4D97-AF65-F5344CB8AC3E}">
        <p14:creationId xmlns:p14="http://schemas.microsoft.com/office/powerpoint/2010/main" val="172597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3775</TotalTime>
  <Words>167</Words>
  <Application>Microsoft Office PowerPoint</Application>
  <PresentationFormat>عرض على الشاشة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310</cp:revision>
  <dcterms:created xsi:type="dcterms:W3CDTF">2021-12-07T14:30:00Z</dcterms:created>
  <dcterms:modified xsi:type="dcterms:W3CDTF">2023-04-26T09:21:23Z</dcterms:modified>
</cp:coreProperties>
</file>