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12" r:id="rId3"/>
    <p:sldId id="311" r:id="rId4"/>
    <p:sldId id="313" r:id="rId5"/>
    <p:sldId id="314" r:id="rId6"/>
    <p:sldId id="315" r:id="rId7"/>
    <p:sldId id="316" r:id="rId8"/>
    <p:sldId id="317" r:id="rId9"/>
    <p:sldId id="318" r:id="rId10"/>
    <p:sldId id="31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1"/>
            <p14:sldId id="313"/>
            <p14:sldId id="314"/>
            <p14:sldId id="315"/>
            <p14:sldId id="316"/>
            <p14:sldId id="317"/>
            <p14:sldId id="318"/>
            <p14:sldId id="319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8" d="100"/>
          <a:sy n="68" d="100"/>
        </p:scale>
        <p:origin x="64" y="3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ما أحلى الأيام الحلوة 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 أحلى الأيام الحلوة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أيام تجديــــــــــــدي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يوم ما بديت أصلي وأطلب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من يسوع حبيبي </a:t>
            </a:r>
          </a:p>
        </p:txBody>
      </p:sp>
    </p:spTree>
    <p:extLst>
      <p:ext uri="{BB962C8B-B14F-4D97-AF65-F5344CB8AC3E}">
        <p14:creationId xmlns:p14="http://schemas.microsoft.com/office/powerpoint/2010/main" val="306995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 أحلى الأيام الحلوة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أيام تجديــــــــــــدي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يوم ما بديت أصلي وأطلب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من يسوع حبيبي 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8000" b="1" i="0" dirty="0">
                <a:effectLst/>
                <a:latin typeface="Helvetica Neue"/>
                <a:cs typeface="+mn-cs"/>
              </a:rPr>
              <a:t>(يسوع أعطاني بره </a:t>
            </a:r>
          </a:p>
          <a:p>
            <a:pPr algn="ctr" rtl="1"/>
            <a:r>
              <a:rPr lang="ar-EG" sz="8000" b="1" i="0" dirty="0">
                <a:effectLst/>
                <a:latin typeface="Helvetica Neue"/>
                <a:cs typeface="+mn-cs"/>
              </a:rPr>
              <a:t>محى آثامـــــــــي</a:t>
            </a:r>
          </a:p>
          <a:p>
            <a:pPr algn="ctr" rtl="1"/>
            <a:r>
              <a:rPr lang="ar-EG" sz="8000" b="1" i="0" dirty="0">
                <a:effectLst/>
                <a:latin typeface="Helvetica Neue"/>
                <a:cs typeface="+mn-cs"/>
              </a:rPr>
              <a:t>كتبلي اسمي بسفره </a:t>
            </a:r>
          </a:p>
          <a:p>
            <a:pPr algn="ctr" rtl="1"/>
            <a:r>
              <a:rPr lang="ar-EG" sz="8000" b="1" i="0" dirty="0">
                <a:effectLst/>
                <a:latin typeface="Helvetica Neue"/>
                <a:cs typeface="+mn-cs"/>
              </a:rPr>
              <a:t>علّى مقامــــــي )2</a:t>
            </a:r>
          </a:p>
        </p:txBody>
      </p:sp>
    </p:spTree>
    <p:extLst>
      <p:ext uri="{BB962C8B-B14F-4D97-AF65-F5344CB8AC3E}">
        <p14:creationId xmlns:p14="http://schemas.microsoft.com/office/powerpoint/2010/main" val="27758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 أحلى الأيام الحلوة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أيام تجديــــــــــــدي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يوم ما بديت أصلي وأطلب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من يسوع حبيبي </a:t>
            </a:r>
          </a:p>
        </p:txBody>
      </p:sp>
    </p:spTree>
    <p:extLst>
      <p:ext uri="{BB962C8B-B14F-4D97-AF65-F5344CB8AC3E}">
        <p14:creationId xmlns:p14="http://schemas.microsoft.com/office/powerpoint/2010/main" val="2739077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8000" b="1" i="0" dirty="0">
                <a:effectLst/>
                <a:latin typeface="Helvetica Neue"/>
                <a:cs typeface="+mn-cs"/>
              </a:rPr>
              <a:t>( لو ملكوني الدنيا</a:t>
            </a:r>
          </a:p>
          <a:p>
            <a:pPr algn="ctr" rtl="1"/>
            <a:r>
              <a:rPr lang="ar-EG" sz="8000" b="1" i="0" dirty="0">
                <a:effectLst/>
                <a:latin typeface="Helvetica Neue"/>
                <a:cs typeface="+mn-cs"/>
              </a:rPr>
              <a:t>بكل ما فيهـــــــا</a:t>
            </a:r>
          </a:p>
          <a:p>
            <a:pPr algn="ctr" rtl="1"/>
            <a:r>
              <a:rPr lang="ar-EG" sz="8000" b="1" i="0" dirty="0">
                <a:effectLst/>
                <a:latin typeface="Helvetica Neue"/>
                <a:cs typeface="+mn-cs"/>
              </a:rPr>
              <a:t>من غير يسوع حبيبي </a:t>
            </a:r>
          </a:p>
          <a:p>
            <a:pPr algn="ctr" rtl="1"/>
            <a:r>
              <a:rPr lang="ar-EG" sz="8000" b="1" i="0" dirty="0">
                <a:effectLst/>
                <a:latin typeface="Helvetica Neue"/>
                <a:cs typeface="+mn-cs"/>
              </a:rPr>
              <a:t>شو بدي فيهــــــــا )2</a:t>
            </a:r>
          </a:p>
        </p:txBody>
      </p:sp>
    </p:spTree>
    <p:extLst>
      <p:ext uri="{BB962C8B-B14F-4D97-AF65-F5344CB8AC3E}">
        <p14:creationId xmlns:p14="http://schemas.microsoft.com/office/powerpoint/2010/main" val="3107527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 أحلى الأيام الحلوة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أيام تجديــــــــــــدي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يوم ما بديت أصلي وأطلب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من يسوع حبيبي </a:t>
            </a:r>
          </a:p>
        </p:txBody>
      </p:sp>
    </p:spTree>
    <p:extLst>
      <p:ext uri="{BB962C8B-B14F-4D97-AF65-F5344CB8AC3E}">
        <p14:creationId xmlns:p14="http://schemas.microsoft.com/office/powerpoint/2010/main" val="3821720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8000" b="1" i="0" dirty="0">
                <a:effectLst/>
                <a:latin typeface="Helvetica Neue"/>
                <a:cs typeface="+mn-cs"/>
              </a:rPr>
              <a:t>( لو ملكوني الدنيا </a:t>
            </a:r>
          </a:p>
          <a:p>
            <a:pPr algn="ctr" rtl="1"/>
            <a:r>
              <a:rPr lang="ar-EG" sz="8000" b="1" i="0" dirty="0">
                <a:effectLst/>
                <a:latin typeface="Helvetica Neue"/>
                <a:cs typeface="+mn-cs"/>
              </a:rPr>
              <a:t>هي وعملتهــــــا</a:t>
            </a:r>
          </a:p>
          <a:p>
            <a:pPr algn="ctr" rtl="1"/>
            <a:r>
              <a:rPr lang="ar-EG" sz="8000" b="1" i="0" dirty="0">
                <a:effectLst/>
                <a:latin typeface="Helvetica Neue"/>
                <a:cs typeface="+mn-cs"/>
              </a:rPr>
              <a:t>من غير يسوع حبيبي</a:t>
            </a:r>
          </a:p>
          <a:p>
            <a:pPr algn="ctr" rtl="1"/>
            <a:r>
              <a:rPr lang="ar-EG" sz="8000" b="1" i="0" dirty="0">
                <a:effectLst/>
                <a:latin typeface="Helvetica Neue"/>
                <a:cs typeface="+mn-cs"/>
              </a:rPr>
              <a:t>هي وقلتهـــــــا )2</a:t>
            </a:r>
          </a:p>
        </p:txBody>
      </p:sp>
    </p:spTree>
    <p:extLst>
      <p:ext uri="{BB962C8B-B14F-4D97-AF65-F5344CB8AC3E}">
        <p14:creationId xmlns:p14="http://schemas.microsoft.com/office/powerpoint/2010/main" val="1548308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 أحلى الأيام الحلوة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أيام تجديــــــــــــدي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يوم ما بديت أصلي وأطلب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من يسوع حبيبي </a:t>
            </a:r>
          </a:p>
        </p:txBody>
      </p:sp>
    </p:spTree>
    <p:extLst>
      <p:ext uri="{BB962C8B-B14F-4D97-AF65-F5344CB8AC3E}">
        <p14:creationId xmlns:p14="http://schemas.microsoft.com/office/powerpoint/2010/main" val="2636070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8000" b="1" i="0" dirty="0">
                <a:effectLst/>
                <a:latin typeface="Helvetica Neue"/>
                <a:cs typeface="+mn-cs"/>
              </a:rPr>
              <a:t>( لو ملكوني الدنيا</a:t>
            </a:r>
          </a:p>
          <a:p>
            <a:pPr algn="ctr" rtl="1"/>
            <a:r>
              <a:rPr lang="ar-EG" sz="8000" b="1" i="0" dirty="0">
                <a:effectLst/>
                <a:latin typeface="Helvetica Neue"/>
                <a:cs typeface="+mn-cs"/>
              </a:rPr>
              <a:t>بكل ما فيهـــــــا</a:t>
            </a:r>
          </a:p>
          <a:p>
            <a:pPr algn="ctr" rtl="1"/>
            <a:r>
              <a:rPr lang="ar-EG" sz="8000" b="1" i="0" dirty="0">
                <a:effectLst/>
                <a:latin typeface="Helvetica Neue"/>
                <a:cs typeface="+mn-cs"/>
              </a:rPr>
              <a:t>من غير يسوع حبيبي </a:t>
            </a:r>
          </a:p>
          <a:p>
            <a:pPr algn="ctr" rtl="1"/>
            <a:r>
              <a:rPr lang="ar-EG" sz="8000" b="1" i="0" dirty="0">
                <a:effectLst/>
                <a:latin typeface="Helvetica Neue"/>
                <a:cs typeface="+mn-cs"/>
              </a:rPr>
              <a:t>شو بدي فيهــــــــا )2</a:t>
            </a:r>
          </a:p>
        </p:txBody>
      </p:sp>
    </p:spTree>
    <p:extLst>
      <p:ext uri="{BB962C8B-B14F-4D97-AF65-F5344CB8AC3E}">
        <p14:creationId xmlns:p14="http://schemas.microsoft.com/office/powerpoint/2010/main" val="4116249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3798</TotalTime>
  <Words>153</Words>
  <Application>Microsoft Office PowerPoint</Application>
  <PresentationFormat>عرض على الشاشة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319</cp:revision>
  <dcterms:created xsi:type="dcterms:W3CDTF">2021-12-07T14:30:00Z</dcterms:created>
  <dcterms:modified xsi:type="dcterms:W3CDTF">2024-03-30T16:22:09Z</dcterms:modified>
</cp:coreProperties>
</file>