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28" r:id="rId3"/>
    <p:sldId id="429" r:id="rId4"/>
    <p:sldId id="430" r:id="rId5"/>
    <p:sldId id="431" r:id="rId6"/>
    <p:sldId id="432" r:id="rId7"/>
    <p:sldId id="433" r:id="rId8"/>
    <p:sldId id="43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ترنمية</a:t>
            </a:r>
            <a:r>
              <a:rPr lang="ar-EG" sz="7200" b="1" dirty="0" smtClean="0"/>
              <a:t> </a:t>
            </a:r>
          </a:p>
          <a:p>
            <a:pPr algn="ctr"/>
            <a:r>
              <a:rPr lang="ar-EG" sz="7200" b="1" dirty="0" smtClean="0"/>
              <a:t>حبك يا يسوع غير حالي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707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 smtClean="0">
                <a:solidFill>
                  <a:srgbClr val="00582A"/>
                </a:solidFill>
              </a:rPr>
              <a:t>القرار </a:t>
            </a:r>
            <a:r>
              <a:rPr lang="ar-EG" sz="5400" b="1" dirty="0" smtClean="0">
                <a:solidFill>
                  <a:srgbClr val="00582A"/>
                </a:solidFill>
              </a:rPr>
              <a:t>: 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حبك </a:t>
            </a:r>
            <a:r>
              <a:rPr lang="ar-EG" sz="8000" b="1" dirty="0" smtClean="0">
                <a:solidFill>
                  <a:srgbClr val="00582A"/>
                </a:solidFill>
              </a:rPr>
              <a:t>يا يسوع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غير </a:t>
            </a:r>
            <a:r>
              <a:rPr lang="ar-EG" sz="8000" b="1" dirty="0" smtClean="0">
                <a:solidFill>
                  <a:srgbClr val="00582A"/>
                </a:solidFill>
              </a:rPr>
              <a:t>حالي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وخلى </a:t>
            </a:r>
            <a:r>
              <a:rPr lang="ar-EG" sz="8000" b="1" dirty="0" smtClean="0">
                <a:solidFill>
                  <a:srgbClr val="00582A"/>
                </a:solidFill>
              </a:rPr>
              <a:t>طعم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العيشة </a:t>
            </a:r>
            <a:r>
              <a:rPr lang="ar-EG" sz="8000" b="1" dirty="0" err="1" smtClean="0">
                <a:solidFill>
                  <a:srgbClr val="00582A"/>
                </a:solidFill>
              </a:rPr>
              <a:t>يحلالي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286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/>
              <a:t>1- </a:t>
            </a:r>
            <a:endParaRPr lang="ar-EG" sz="7200" b="1" dirty="0" smtClean="0"/>
          </a:p>
          <a:p>
            <a:pPr algn="ctr"/>
            <a:r>
              <a:rPr lang="ar-EG" sz="7200" b="1" dirty="0" smtClean="0"/>
              <a:t>كانت </a:t>
            </a:r>
            <a:r>
              <a:rPr lang="ar-EG" sz="7200" b="1" dirty="0" smtClean="0"/>
              <a:t>أحمالي </a:t>
            </a:r>
            <a:r>
              <a:rPr lang="ar-EG" sz="7200" b="1" dirty="0" err="1" smtClean="0"/>
              <a:t>تقيلة</a:t>
            </a:r>
            <a:r>
              <a:rPr lang="ar-EG" sz="7200" b="1" dirty="0" smtClean="0"/>
              <a:t> </a:t>
            </a:r>
            <a:r>
              <a:rPr lang="ar-EG" sz="7200" b="1" dirty="0" smtClean="0"/>
              <a:t>علي</a:t>
            </a:r>
          </a:p>
          <a:p>
            <a:pPr algn="ctr"/>
            <a:r>
              <a:rPr lang="ar-EG" sz="7200" b="1" dirty="0" smtClean="0"/>
              <a:t> </a:t>
            </a:r>
            <a:r>
              <a:rPr lang="ar-EG" sz="7200" b="1" dirty="0" err="1" smtClean="0"/>
              <a:t>وتحتا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كتافي</a:t>
            </a:r>
            <a:r>
              <a:rPr lang="ar-EG" sz="7200" b="1" dirty="0" smtClean="0"/>
              <a:t> كانت محنية</a:t>
            </a:r>
            <a:br>
              <a:rPr lang="ar-EG" sz="7200" b="1" dirty="0" smtClean="0"/>
            </a:br>
            <a:r>
              <a:rPr lang="ar-EG" sz="7200" b="1" dirty="0" smtClean="0"/>
              <a:t>وفجأة سمعتك عم </a:t>
            </a:r>
            <a:r>
              <a:rPr lang="ar-EG" sz="7200" b="1" dirty="0" err="1" smtClean="0"/>
              <a:t>بتقلي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تعا</a:t>
            </a:r>
            <a:r>
              <a:rPr lang="ar-EG" sz="7200" b="1" dirty="0" smtClean="0"/>
              <a:t> أحمالك أنا عنك </a:t>
            </a:r>
            <a:r>
              <a:rPr lang="ar-EG" sz="7200" b="1" dirty="0" err="1" smtClean="0"/>
              <a:t>بدي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إرفعها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en-US" sz="72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err="1" smtClean="0"/>
              <a:t>جيت</a:t>
            </a:r>
            <a:r>
              <a:rPr lang="ar-EG" sz="8000" b="1" dirty="0" smtClean="0"/>
              <a:t> لعندك فيك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لقيت </a:t>
            </a:r>
            <a:r>
              <a:rPr lang="ar-EG" sz="8000" b="1" dirty="0" smtClean="0"/>
              <a:t>معني </a:t>
            </a:r>
            <a:r>
              <a:rPr lang="ar-EG" sz="8000" b="1" dirty="0" smtClean="0"/>
              <a:t>الحرية</a:t>
            </a:r>
          </a:p>
          <a:p>
            <a:pPr algn="ctr"/>
            <a:r>
              <a:rPr lang="ar-EG" sz="8000" b="1" dirty="0" err="1" smtClean="0"/>
              <a:t>جيت</a:t>
            </a:r>
            <a:r>
              <a:rPr lang="ar-EG" sz="8000" b="1" dirty="0" smtClean="0"/>
              <a:t> لعندك فيك </a:t>
            </a:r>
          </a:p>
          <a:p>
            <a:pPr algn="ctr"/>
            <a:r>
              <a:rPr lang="ar-EG" sz="8000" b="1" dirty="0" smtClean="0"/>
              <a:t>لقيت معني الحرية </a:t>
            </a:r>
            <a:br>
              <a:rPr lang="ar-EG" sz="8000" b="1" dirty="0" smtClean="0"/>
            </a:br>
            <a:endParaRPr lang="en-US" sz="80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707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 smtClean="0">
                <a:solidFill>
                  <a:srgbClr val="00582A"/>
                </a:solidFill>
              </a:rPr>
              <a:t>القرار </a:t>
            </a:r>
            <a:r>
              <a:rPr lang="ar-EG" sz="5400" b="1" dirty="0" smtClean="0">
                <a:solidFill>
                  <a:srgbClr val="00582A"/>
                </a:solidFill>
              </a:rPr>
              <a:t>: 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حبك </a:t>
            </a:r>
            <a:r>
              <a:rPr lang="ar-EG" sz="8000" b="1" dirty="0" smtClean="0">
                <a:solidFill>
                  <a:srgbClr val="00582A"/>
                </a:solidFill>
              </a:rPr>
              <a:t>يا يسوع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غير </a:t>
            </a:r>
            <a:r>
              <a:rPr lang="ar-EG" sz="8000" b="1" dirty="0" smtClean="0">
                <a:solidFill>
                  <a:srgbClr val="00582A"/>
                </a:solidFill>
              </a:rPr>
              <a:t>حالي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وخلى </a:t>
            </a:r>
            <a:r>
              <a:rPr lang="ar-EG" sz="8000" b="1" dirty="0" smtClean="0">
                <a:solidFill>
                  <a:srgbClr val="00582A"/>
                </a:solidFill>
              </a:rPr>
              <a:t>طعم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العيشة </a:t>
            </a:r>
            <a:r>
              <a:rPr lang="ar-EG" sz="8000" b="1" dirty="0" err="1" smtClean="0">
                <a:solidFill>
                  <a:srgbClr val="00582A"/>
                </a:solidFill>
              </a:rPr>
              <a:t>يحلالي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63225"/>
            <a:ext cx="9982199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/>
              <a:t>2- </a:t>
            </a:r>
          </a:p>
          <a:p>
            <a:pPr algn="ctr"/>
            <a:r>
              <a:rPr lang="ar-EG" sz="6600" b="1" dirty="0" smtClean="0"/>
              <a:t>حبك غير قلبي كله </a:t>
            </a:r>
            <a:r>
              <a:rPr lang="ar-EG" sz="6600" b="1" dirty="0" smtClean="0"/>
              <a:t>من </a:t>
            </a:r>
            <a:r>
              <a:rPr lang="ar-EG" sz="6600" b="1" dirty="0" smtClean="0"/>
              <a:t>الأساس </a:t>
            </a:r>
            <a:endParaRPr lang="ar-EG" sz="6600" b="1" dirty="0" smtClean="0"/>
          </a:p>
          <a:p>
            <a:pPr algn="ctr"/>
            <a:r>
              <a:rPr lang="ar-EG" sz="6000" b="1" dirty="0" smtClean="0"/>
              <a:t>مش </a:t>
            </a:r>
            <a:r>
              <a:rPr lang="ar-EG" sz="6000" b="1" dirty="0" smtClean="0"/>
              <a:t>رح </a:t>
            </a:r>
            <a:r>
              <a:rPr lang="ar-EG" sz="6000" b="1" dirty="0" err="1" smtClean="0"/>
              <a:t>إسكت</a:t>
            </a:r>
            <a:r>
              <a:rPr lang="ar-EG" sz="6000" b="1" dirty="0" smtClean="0"/>
              <a:t> </a:t>
            </a:r>
            <a:r>
              <a:rPr lang="ar-EG" sz="6000" b="1" dirty="0" err="1" smtClean="0"/>
              <a:t>بدي</a:t>
            </a:r>
            <a:r>
              <a:rPr lang="ar-EG" sz="6000" b="1" dirty="0" smtClean="0"/>
              <a:t> </a:t>
            </a:r>
            <a:r>
              <a:rPr lang="ar-EG" sz="6000" b="1" dirty="0" smtClean="0"/>
              <a:t>خبر كل الناس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إن ذنوبي صارت مغفورة 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>وتحت </a:t>
            </a:r>
            <a:r>
              <a:rPr lang="ar-EG" sz="6600" b="1" dirty="0" smtClean="0"/>
              <a:t>الدم عيوبي مستورة 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en-US" sz="72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62523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وعندك وحدك </a:t>
            </a:r>
            <a:r>
              <a:rPr lang="ar-EG" sz="8000" b="1" dirty="0" smtClean="0"/>
              <a:t>بس</a:t>
            </a:r>
          </a:p>
          <a:p>
            <a:pPr algn="ctr" rtl="1"/>
            <a:r>
              <a:rPr lang="ar-EG" sz="8000" b="1" dirty="0" smtClean="0"/>
              <a:t> </a:t>
            </a:r>
            <a:r>
              <a:rPr lang="ar-EG" sz="8000" b="1" dirty="0" smtClean="0"/>
              <a:t>لقيت معنى </a:t>
            </a:r>
            <a:r>
              <a:rPr lang="ar-EG" sz="8000" b="1" dirty="0" smtClean="0"/>
              <a:t>الحرية</a:t>
            </a:r>
          </a:p>
          <a:p>
            <a:pPr algn="ctr" rtl="1"/>
            <a:r>
              <a:rPr lang="ar-EG" sz="8000" b="1" dirty="0" smtClean="0"/>
              <a:t>وعندك وحدك بس</a:t>
            </a:r>
          </a:p>
          <a:p>
            <a:pPr algn="ctr" rtl="1"/>
            <a:r>
              <a:rPr lang="ar-EG" sz="8000" b="1" dirty="0" smtClean="0"/>
              <a:t> لقيت معنى الحرية</a:t>
            </a:r>
          </a:p>
          <a:p>
            <a:pPr algn="ctr" rtl="1"/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707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 smtClean="0">
                <a:solidFill>
                  <a:srgbClr val="00582A"/>
                </a:solidFill>
              </a:rPr>
              <a:t>القرار </a:t>
            </a:r>
            <a:r>
              <a:rPr lang="ar-EG" sz="5400" b="1" dirty="0" smtClean="0">
                <a:solidFill>
                  <a:srgbClr val="00582A"/>
                </a:solidFill>
              </a:rPr>
              <a:t>: 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حبك </a:t>
            </a:r>
            <a:r>
              <a:rPr lang="ar-EG" sz="8000" b="1" dirty="0" smtClean="0">
                <a:solidFill>
                  <a:srgbClr val="00582A"/>
                </a:solidFill>
              </a:rPr>
              <a:t>يا يسوع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غير </a:t>
            </a:r>
            <a:r>
              <a:rPr lang="ar-EG" sz="8000" b="1" dirty="0" smtClean="0">
                <a:solidFill>
                  <a:srgbClr val="00582A"/>
                </a:solidFill>
              </a:rPr>
              <a:t>حالي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وخلى </a:t>
            </a:r>
            <a:r>
              <a:rPr lang="ar-EG" sz="8000" b="1" dirty="0" smtClean="0">
                <a:solidFill>
                  <a:srgbClr val="00582A"/>
                </a:solidFill>
              </a:rPr>
              <a:t>طعم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العيشة </a:t>
            </a:r>
            <a:r>
              <a:rPr lang="ar-EG" sz="8000" b="1" dirty="0" err="1" smtClean="0">
                <a:solidFill>
                  <a:srgbClr val="00582A"/>
                </a:solidFill>
              </a:rPr>
              <a:t>يحلالي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2113</TotalTime>
  <Words>89</Words>
  <Application>Microsoft Office PowerPoint</Application>
  <PresentationFormat>عرض على الشاشة (3:4)‏</PresentationFormat>
  <Paragraphs>34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323</cp:revision>
  <dcterms:created xsi:type="dcterms:W3CDTF">2021-12-07T14:30:00Z</dcterms:created>
  <dcterms:modified xsi:type="dcterms:W3CDTF">2022-08-22T09:35:52Z</dcterms:modified>
</cp:coreProperties>
</file>