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حبك يا يسوع غير حالي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حبك </a:t>
            </a:r>
            <a:r>
              <a:rPr lang="ar-EG" sz="8000" b="1" dirty="0" smtClean="0">
                <a:solidFill>
                  <a:srgbClr val="00582A"/>
                </a:solidFill>
              </a:rPr>
              <a:t>يا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غير </a:t>
            </a:r>
            <a:r>
              <a:rPr lang="ar-EG" sz="8000" b="1" dirty="0" smtClean="0">
                <a:solidFill>
                  <a:srgbClr val="00582A"/>
                </a:solidFill>
              </a:rPr>
              <a:t>حالي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وخلى </a:t>
            </a:r>
            <a:r>
              <a:rPr lang="ar-EG" sz="8000" b="1" dirty="0" smtClean="0">
                <a:solidFill>
                  <a:srgbClr val="00582A"/>
                </a:solidFill>
              </a:rPr>
              <a:t>طعم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العيشة </a:t>
            </a:r>
            <a:r>
              <a:rPr lang="ar-EG" sz="8000" b="1" dirty="0" err="1" smtClean="0">
                <a:solidFill>
                  <a:srgbClr val="00582A"/>
                </a:solidFill>
              </a:rPr>
              <a:t>يحلالي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كانت </a:t>
            </a:r>
            <a:r>
              <a:rPr lang="ar-EG" sz="7200" b="1" dirty="0" smtClean="0"/>
              <a:t>أحمالي </a:t>
            </a:r>
            <a:r>
              <a:rPr lang="ar-EG" sz="7200" b="1" dirty="0" err="1" smtClean="0"/>
              <a:t>تقيلة</a:t>
            </a:r>
            <a:r>
              <a:rPr lang="ar-EG" sz="7200" b="1" dirty="0" smtClean="0"/>
              <a:t> </a:t>
            </a:r>
            <a:r>
              <a:rPr lang="ar-EG" sz="7200" b="1" dirty="0" smtClean="0"/>
              <a:t>علي</a:t>
            </a:r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err="1" smtClean="0"/>
              <a:t>وتحتا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كتافي</a:t>
            </a:r>
            <a:r>
              <a:rPr lang="ar-EG" sz="7200" b="1" dirty="0" smtClean="0"/>
              <a:t> كانت محنية</a:t>
            </a:r>
            <a:br>
              <a:rPr lang="ar-EG" sz="7200" b="1" dirty="0" smtClean="0"/>
            </a:br>
            <a:r>
              <a:rPr lang="ar-EG" sz="7200" b="1" dirty="0" smtClean="0"/>
              <a:t>وفجأة سمعتك عم </a:t>
            </a:r>
            <a:r>
              <a:rPr lang="ar-EG" sz="7200" b="1" dirty="0" err="1" smtClean="0"/>
              <a:t>بتقلي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تعا</a:t>
            </a:r>
            <a:r>
              <a:rPr lang="ar-EG" sz="7200" b="1" dirty="0" smtClean="0"/>
              <a:t> أحمالك أنا عنك </a:t>
            </a:r>
            <a:r>
              <a:rPr lang="ar-EG" sz="7200" b="1" dirty="0" err="1" smtClean="0"/>
              <a:t>بدي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إرفعها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جيت</a:t>
            </a:r>
            <a:r>
              <a:rPr lang="ar-EG" sz="8000" b="1" dirty="0" smtClean="0"/>
              <a:t> لعندك فيك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لقيت </a:t>
            </a:r>
            <a:r>
              <a:rPr lang="ar-EG" sz="8000" b="1" dirty="0" smtClean="0"/>
              <a:t>معني </a:t>
            </a:r>
            <a:r>
              <a:rPr lang="ar-EG" sz="8000" b="1" dirty="0" smtClean="0"/>
              <a:t>الحرية</a:t>
            </a:r>
          </a:p>
          <a:p>
            <a:pPr algn="ctr"/>
            <a:r>
              <a:rPr lang="ar-EG" sz="8000" b="1" dirty="0" err="1" smtClean="0"/>
              <a:t>جيت</a:t>
            </a:r>
            <a:r>
              <a:rPr lang="ar-EG" sz="8000" b="1" dirty="0" smtClean="0"/>
              <a:t> لعندك فيك </a:t>
            </a:r>
          </a:p>
          <a:p>
            <a:pPr algn="ctr"/>
            <a:r>
              <a:rPr lang="ar-EG" sz="8000" b="1" dirty="0" smtClean="0"/>
              <a:t>لقيت معني الحرية </a:t>
            </a:r>
            <a:br>
              <a:rPr lang="ar-EG" sz="8000" b="1" dirty="0" smtClean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حبك </a:t>
            </a:r>
            <a:r>
              <a:rPr lang="ar-EG" sz="8000" b="1" dirty="0" smtClean="0">
                <a:solidFill>
                  <a:srgbClr val="00582A"/>
                </a:solidFill>
              </a:rPr>
              <a:t>يا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غير </a:t>
            </a:r>
            <a:r>
              <a:rPr lang="ar-EG" sz="8000" b="1" dirty="0" smtClean="0">
                <a:solidFill>
                  <a:srgbClr val="00582A"/>
                </a:solidFill>
              </a:rPr>
              <a:t>حالي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وخلى </a:t>
            </a:r>
            <a:r>
              <a:rPr lang="ar-EG" sz="8000" b="1" dirty="0" smtClean="0">
                <a:solidFill>
                  <a:srgbClr val="00582A"/>
                </a:solidFill>
              </a:rPr>
              <a:t>طعم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العيشة </a:t>
            </a:r>
            <a:r>
              <a:rPr lang="ar-EG" sz="8000" b="1" dirty="0" err="1" smtClean="0">
                <a:solidFill>
                  <a:srgbClr val="00582A"/>
                </a:solidFill>
              </a:rPr>
              <a:t>يحلالي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32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</a:p>
          <a:p>
            <a:pPr algn="ctr"/>
            <a:r>
              <a:rPr lang="ar-EG" sz="6600" b="1" dirty="0" smtClean="0"/>
              <a:t>حبك غير قلبي كله </a:t>
            </a:r>
            <a:r>
              <a:rPr lang="ar-EG" sz="6600" b="1" dirty="0" smtClean="0"/>
              <a:t>من </a:t>
            </a:r>
            <a:r>
              <a:rPr lang="ar-EG" sz="6600" b="1" dirty="0" smtClean="0"/>
              <a:t>الأساس </a:t>
            </a:r>
            <a:endParaRPr lang="ar-EG" sz="6600" b="1" dirty="0" smtClean="0"/>
          </a:p>
          <a:p>
            <a:pPr algn="ctr"/>
            <a:r>
              <a:rPr lang="ar-EG" sz="6000" b="1" dirty="0" smtClean="0"/>
              <a:t>مش </a:t>
            </a:r>
            <a:r>
              <a:rPr lang="ar-EG" sz="6000" b="1" dirty="0" smtClean="0"/>
              <a:t>رح </a:t>
            </a:r>
            <a:r>
              <a:rPr lang="ar-EG" sz="6000" b="1" dirty="0" err="1" smtClean="0"/>
              <a:t>إسكت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بدي</a:t>
            </a:r>
            <a:r>
              <a:rPr lang="ar-EG" sz="6000" b="1" dirty="0" smtClean="0"/>
              <a:t> </a:t>
            </a:r>
            <a:r>
              <a:rPr lang="ar-EG" sz="6000" b="1" dirty="0" smtClean="0"/>
              <a:t>خبر كل الناس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إن ذنوبي صارت مغفورة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وتحت </a:t>
            </a:r>
            <a:r>
              <a:rPr lang="ar-EG" sz="6600" b="1" dirty="0" smtClean="0"/>
              <a:t>الدم عيوبي مستورة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2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وعندك وحدك </a:t>
            </a:r>
            <a:r>
              <a:rPr lang="ar-EG" sz="8000" b="1" dirty="0" smtClean="0"/>
              <a:t>بس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لقيت معنى </a:t>
            </a:r>
            <a:r>
              <a:rPr lang="ar-EG" sz="8000" b="1" dirty="0" smtClean="0"/>
              <a:t>الحرية</a:t>
            </a:r>
          </a:p>
          <a:p>
            <a:pPr algn="ctr" rtl="1"/>
            <a:r>
              <a:rPr lang="ar-EG" sz="8000" b="1" dirty="0" smtClean="0"/>
              <a:t>وعندك وحدك بس</a:t>
            </a:r>
          </a:p>
          <a:p>
            <a:pPr algn="ctr" rtl="1"/>
            <a:r>
              <a:rPr lang="ar-EG" sz="8000" b="1" dirty="0" smtClean="0"/>
              <a:t> لقيت معنى الحرية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حبك </a:t>
            </a:r>
            <a:r>
              <a:rPr lang="ar-EG" sz="8000" b="1" dirty="0" smtClean="0">
                <a:solidFill>
                  <a:srgbClr val="00582A"/>
                </a:solidFill>
              </a:rPr>
              <a:t>يا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غير </a:t>
            </a:r>
            <a:r>
              <a:rPr lang="ar-EG" sz="8000" b="1" dirty="0" smtClean="0">
                <a:solidFill>
                  <a:srgbClr val="00582A"/>
                </a:solidFill>
              </a:rPr>
              <a:t>حالي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وخلى </a:t>
            </a:r>
            <a:r>
              <a:rPr lang="ar-EG" sz="8000" b="1" dirty="0" smtClean="0">
                <a:solidFill>
                  <a:srgbClr val="00582A"/>
                </a:solidFill>
              </a:rPr>
              <a:t>طعم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العيشة </a:t>
            </a:r>
            <a:r>
              <a:rPr lang="ar-EG" sz="8000" b="1" dirty="0" err="1" smtClean="0">
                <a:solidFill>
                  <a:srgbClr val="00582A"/>
                </a:solidFill>
              </a:rPr>
              <a:t>يحلالي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89</Words>
  <Application>Microsoft Office PowerPoint</Application>
  <PresentationFormat>عرض على الشاشة (3:4)‏</PresentationFormat>
  <Paragraphs>34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2022-08-22T09:35:52Z</dcterms:modified>
</cp:coreProperties>
</file>