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531" r:id="rId3"/>
    <p:sldId id="499" r:id="rId4"/>
    <p:sldId id="530" r:id="rId5"/>
    <p:sldId id="520" r:id="rId6"/>
    <p:sldId id="532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6863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تـرنيـمـة</a:t>
            </a:r>
          </a:p>
          <a:p>
            <a:pPr algn="ctr"/>
            <a:r>
              <a:rPr lang="ar-EG" sz="6600" b="1" dirty="0" smtClean="0"/>
              <a:t>ياللي بجرحك شفيت كل النفوس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52400"/>
            <a:ext cx="1005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600" b="1" dirty="0" smtClean="0"/>
              <a:t>(</a:t>
            </a:r>
            <a:r>
              <a:rPr lang="ar-EG" sz="6600" b="1" dirty="0" err="1" smtClean="0"/>
              <a:t>ياللي</a:t>
            </a:r>
            <a:r>
              <a:rPr lang="ar-EG" sz="6600" b="1" dirty="0" smtClean="0"/>
              <a:t> </a:t>
            </a:r>
            <a:r>
              <a:rPr lang="ar-EG" sz="6600" b="1" dirty="0" smtClean="0"/>
              <a:t>بجرحك شفيت كل النفوس ياللي بصليبك إديتنا الخلاص انت بترعانا بحنان إيديك وفي السماء بتشفع في كل </a:t>
            </a:r>
            <a:r>
              <a:rPr lang="ar-EG" sz="6600" b="1" dirty="0" smtClean="0"/>
              <a:t>الناس)  </a:t>
            </a:r>
            <a:r>
              <a:rPr lang="ar-EG" sz="6600" b="1" dirty="0" smtClean="0"/>
              <a:t>2 </a:t>
            </a:r>
            <a:endParaRPr lang="en-US" altLang="zh-CN" sz="6600" b="1" dirty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2202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ar-EG" sz="6600" b="1" dirty="0" smtClean="0"/>
              <a:t>فتّح عنينا عشان نشوف بالإيمان</a:t>
            </a:r>
            <a:br>
              <a:rPr lang="ar-EG" sz="6600" b="1" dirty="0" smtClean="0"/>
            </a:br>
            <a:r>
              <a:rPr lang="ar-EG" sz="6600" b="1" dirty="0" smtClean="0"/>
              <a:t>البركات اللي لشعبك من زمان</a:t>
            </a:r>
            <a:br>
              <a:rPr lang="ar-EG" sz="6600" b="1" dirty="0" smtClean="0"/>
            </a:br>
            <a:r>
              <a:rPr lang="ar-EG" sz="6600" b="1" dirty="0" smtClean="0"/>
              <a:t>نفرح ونحط حياتنا بين </a:t>
            </a:r>
            <a:r>
              <a:rPr lang="ar-EG" sz="6600" b="1" dirty="0" err="1" smtClean="0"/>
              <a:t>إيديك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مايضيعش</a:t>
            </a:r>
            <a:r>
              <a:rPr lang="ar-EG" sz="6600" b="1" dirty="0" smtClean="0"/>
              <a:t> العمر ويبقى كله </a:t>
            </a:r>
            <a:r>
              <a:rPr lang="ar-EG" sz="6600" b="1" dirty="0" err="1" smtClean="0"/>
              <a:t>لك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SA" sz="6600" b="1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49910"/>
            <a:ext cx="100584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600" b="1" dirty="0" smtClean="0"/>
              <a:t>(</a:t>
            </a:r>
            <a:r>
              <a:rPr lang="ar-EG" sz="6600" b="1" dirty="0" err="1" smtClean="0"/>
              <a:t>ياللي</a:t>
            </a:r>
            <a:r>
              <a:rPr lang="ar-EG" sz="6600" b="1" dirty="0" smtClean="0"/>
              <a:t> بجرحك شفيت كل النفوس </a:t>
            </a:r>
            <a:r>
              <a:rPr lang="ar-EG" sz="6600" b="1" dirty="0" err="1" smtClean="0"/>
              <a:t>ياللي</a:t>
            </a:r>
            <a:r>
              <a:rPr lang="ar-EG" sz="6600" b="1" dirty="0" smtClean="0"/>
              <a:t> بصليبك </a:t>
            </a:r>
            <a:r>
              <a:rPr lang="ar-EG" sz="6600" b="1" dirty="0" err="1" smtClean="0"/>
              <a:t>إديتنا</a:t>
            </a:r>
            <a:r>
              <a:rPr lang="ar-EG" sz="6600" b="1" dirty="0" smtClean="0"/>
              <a:t> الخلاص </a:t>
            </a:r>
            <a:r>
              <a:rPr lang="ar-EG" sz="6600" b="1" dirty="0" err="1" smtClean="0"/>
              <a:t>انت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بترعانا</a:t>
            </a:r>
            <a:r>
              <a:rPr lang="ar-EG" sz="6600" b="1" dirty="0" smtClean="0"/>
              <a:t> بحنان </a:t>
            </a:r>
            <a:r>
              <a:rPr lang="ar-EG" sz="6600" b="1" dirty="0" err="1" smtClean="0"/>
              <a:t>إيديك</a:t>
            </a:r>
            <a:r>
              <a:rPr lang="ar-EG" sz="6600" b="1" dirty="0" smtClean="0"/>
              <a:t> وفي السماء بتشفع في كل الناس)  2 </a:t>
            </a:r>
            <a:endParaRPr lang="en-US" altLang="zh-CN" sz="6600" b="1" dirty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82311"/>
            <a:ext cx="9906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600" b="1" dirty="0" smtClean="0"/>
              <a:t>(نمسك </a:t>
            </a:r>
            <a:r>
              <a:rPr lang="ar-EG" sz="6600" b="1" dirty="0" smtClean="0"/>
              <a:t>في وعدك لنا </a:t>
            </a:r>
            <a:r>
              <a:rPr lang="ar-EG" sz="6600" b="1" dirty="0" err="1" smtClean="0"/>
              <a:t>ف</a:t>
            </a:r>
            <a:r>
              <a:rPr lang="ar-EG" sz="6600" b="1" dirty="0" smtClean="0"/>
              <a:t> كل يوم</a:t>
            </a:r>
            <a:br>
              <a:rPr lang="ar-EG" sz="6600" b="1" dirty="0" smtClean="0"/>
            </a:br>
            <a:r>
              <a:rPr lang="ar-EG" sz="6000" b="1" dirty="0" smtClean="0"/>
              <a:t>ونعيش ملح الأرض ونور لكل الكون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نشهد عن الإله اللي بدماه</a:t>
            </a:r>
            <a:br>
              <a:rPr lang="ar-EG" sz="6600" b="1" dirty="0" smtClean="0"/>
            </a:br>
            <a:r>
              <a:rPr lang="ar-EG" sz="6600" b="1" dirty="0" smtClean="0"/>
              <a:t>فدى </a:t>
            </a:r>
            <a:r>
              <a:rPr lang="ar-EG" sz="6600" b="1" dirty="0" smtClean="0"/>
              <a:t>نفوسنا ووهبنا </a:t>
            </a:r>
            <a:r>
              <a:rPr lang="ar-EG" sz="6600" b="1" dirty="0" smtClean="0"/>
              <a:t>الحياة)2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altLang="zh-CN" sz="6600" b="1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49910"/>
            <a:ext cx="100584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457200" algn="l"/>
              </a:tabLst>
            </a:pPr>
            <a:r>
              <a:rPr lang="ar-EG" sz="6600" b="1" dirty="0" smtClean="0"/>
              <a:t>(</a:t>
            </a:r>
            <a:r>
              <a:rPr lang="ar-EG" sz="6600" b="1" dirty="0" err="1" smtClean="0"/>
              <a:t>ياللي</a:t>
            </a:r>
            <a:r>
              <a:rPr lang="ar-EG" sz="6600" b="1" dirty="0" smtClean="0"/>
              <a:t> بجرحك شفيت كل النفوس </a:t>
            </a:r>
            <a:r>
              <a:rPr lang="ar-EG" sz="6600" b="1" dirty="0" err="1" smtClean="0"/>
              <a:t>ياللي</a:t>
            </a:r>
            <a:r>
              <a:rPr lang="ar-EG" sz="6600" b="1" dirty="0" smtClean="0"/>
              <a:t> بصليبك </a:t>
            </a:r>
            <a:r>
              <a:rPr lang="ar-EG" sz="6600" b="1" dirty="0" err="1" smtClean="0"/>
              <a:t>إديتنا</a:t>
            </a:r>
            <a:r>
              <a:rPr lang="ar-EG" sz="6600" b="1" dirty="0" smtClean="0"/>
              <a:t> الخلاص </a:t>
            </a:r>
            <a:r>
              <a:rPr lang="ar-EG" sz="6600" b="1" dirty="0" err="1" smtClean="0"/>
              <a:t>انت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بترعانا</a:t>
            </a:r>
            <a:r>
              <a:rPr lang="ar-EG" sz="6600" b="1" dirty="0" smtClean="0"/>
              <a:t> بحنان </a:t>
            </a:r>
            <a:r>
              <a:rPr lang="ar-EG" sz="6600" b="1" dirty="0" err="1" smtClean="0"/>
              <a:t>إيديك</a:t>
            </a:r>
            <a:r>
              <a:rPr lang="ar-EG" sz="6600" b="1" dirty="0" smtClean="0"/>
              <a:t> وفي السماء بتشفع في كل الناس)  2 </a:t>
            </a:r>
            <a:endParaRPr lang="en-US" altLang="zh-CN" sz="6600" b="1" dirty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2083</TotalTime>
  <Words>85</Words>
  <Application>Microsoft Office PowerPoint</Application>
  <PresentationFormat>عرض على الشاشة (3:4)‏</PresentationFormat>
  <Paragraphs>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413</cp:revision>
  <dcterms:created xsi:type="dcterms:W3CDTF">2021-12-07T14:30:00Z</dcterms:created>
  <dcterms:modified xsi:type="dcterms:W3CDTF">2022-02-01T12:11:12Z</dcterms:modified>
</cp:coreProperties>
</file>