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54" r:id="rId5"/>
    <p:sldId id="355" r:id="rId6"/>
    <p:sldId id="356" r:id="rId7"/>
    <p:sldId id="35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54"/>
            <p14:sldId id="355"/>
            <p14:sldId id="356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440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أجلك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– درب الصليب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 أجلِكَ سِرْتُ ذَا الطَّريق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 أجلِكَ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لِلجُلْجُثَــــــــــــة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ثَبَّتُّ وَجهِي نَحْوَ الصَّليبِ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وَذَا لِأَنِّي أَحْبَبْتُـــــــــــــــك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أَحْبَبْتُكَ صِرْتَ في عَيْني عَزِيزَاً مُكَرَّمَاً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وَسَتَرْتُكَ صِـــــرْتَ بِالدَّمِّ الثَّمِينِ مُبَرَّرَاً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أحْيَيْتُكَ كُنْتَ في جُبِّ الهَــلاكِ وَرَفَعْتُكَ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وَشَفَيْتُكَ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مِن كُلِّ مَرَضٍ وَدَاءٍ أبْرَأتُكَ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إكلِيلُ شَوْكٍ وَعَــــــارُ مَوْتٍ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dirty="0">
                <a:solidFill>
                  <a:srgbClr val="005024"/>
                </a:solidFill>
                <a:cs typeface="+mn-cs"/>
              </a:rPr>
              <a:t>كَانَ اختِيَاري دَرْبَ الصَّليبْ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4075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أرْوَعَ المَشْهَدَ الرَّهيبْ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حَيْثُ اِلتَقَى عِنْدَ الصَّليبْ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عَدْلٌ وَرَحْمَة حُبٌّ عَجيبْ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عَمَلٌ إلَهي فَاقَ الحُدُودْ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1119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أَحْبَبْتُكَ صِرْتَ في عَيْني عَزِيزَاً مُكَرَّمَاً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وَسَتَرْتُكَ صِـــــرْتَ بِالدَّمِّ الثَّمِينِ مُبَرَّرَاً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أحْيَيْتُكَ كُنْتَ في جُبِّ الهَــلاكِ وَرَفَعْتُكَ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>
                <a:solidFill>
                  <a:srgbClr val="005024"/>
                </a:solidFill>
                <a:cs typeface="+mn-cs"/>
              </a:rPr>
              <a:t>وَشَفَيْتُكَ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مِن كُلِّ مَرَضٍ وَدَاءٍ أبْرَأتُكَ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1914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024"/>
                </a:solidFill>
                <a:cs typeface="+mn-cs"/>
              </a:rPr>
              <a:t>إكلِيلُ شَوْكٍ وَعَــــــارُ مَوْتٍ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dirty="0">
                <a:solidFill>
                  <a:srgbClr val="005024"/>
                </a:solidFill>
                <a:cs typeface="+mn-cs"/>
              </a:rPr>
              <a:t>كَانَ اختِيَاري دَرْبَ الصَّليبْ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8072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</TotalTime>
  <Words>116</Words>
  <Application>Microsoft Office PowerPoint</Application>
  <PresentationFormat>عرض على الشاشة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277</cp:revision>
  <dcterms:created xsi:type="dcterms:W3CDTF">2021-12-07T14:30:00Z</dcterms:created>
  <dcterms:modified xsi:type="dcterms:W3CDTF">2024-03-30T14:10:04Z</dcterms:modified>
</cp:coreProperties>
</file>