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7" r:id="rId3"/>
    <p:sldId id="294" r:id="rId4"/>
    <p:sldId id="295" r:id="rId5"/>
    <p:sldId id="296" r:id="rId6"/>
    <p:sldId id="297" r:id="rId7"/>
    <p:sldId id="298" r:id="rId8"/>
    <p:sldId id="299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6"/>
            <p14:sldId id="297"/>
            <p14:sldId id="298"/>
            <p14:sldId id="29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11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قلبى</a:t>
            </a:r>
            <a:r>
              <a:rPr lang="ar-EG" sz="7200" b="1" dirty="0"/>
              <a:t> بيك فرحان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قلبي بيك فرحان</a:t>
            </a:r>
          </a:p>
          <a:p>
            <a:pPr algn="ctr" rtl="1" eaLnBrk="1" hangingPunct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قلبي بيك شبعان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اهتف وأرنم ليك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وأدوس على الأحزان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altLang="en-US" sz="19900" b="1" dirty="0">
              <a:solidFill>
                <a:srgbClr val="005024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8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/>
            <a:r>
              <a:rPr lang="ar-EG" altLang="en-US" sz="5400" b="1" dirty="0">
                <a:latin typeface="Calibri" panose="020F0502020204030204" pitchFamily="34" charset="0"/>
              </a:rPr>
              <a:t>1-</a:t>
            </a:r>
            <a:r>
              <a:rPr lang="ar-EG" altLang="en-US" sz="7200" b="1" dirty="0">
                <a:latin typeface="Calibri" panose="020F0502020204030204" pitchFamily="34" charset="0"/>
              </a:rPr>
              <a:t> </a:t>
            </a:r>
          </a:p>
          <a:p>
            <a:pPr algn="ctr" rtl="1" eaLnBrk="1" hangingPunct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تيجي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تجــــــــارب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أو حروب من كل جانب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أحتمى في سترك وأغني</a:t>
            </a:r>
          </a:p>
          <a:p>
            <a:pPr algn="ctr" rtl="1" eaLnBrk="1" hangingPunct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لأن وعدك عني تحارب</a:t>
            </a:r>
            <a:endParaRPr lang="en-US" altLang="en-US" sz="72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قلبي بيك فرحان</a:t>
            </a:r>
          </a:p>
          <a:p>
            <a:pPr algn="ctr" rtl="1" eaLnBrk="1" hangingPunct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قلبي بيك شبعان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اهتف وأرنم ليك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وأدوس على الأحزان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altLang="en-US" sz="19900" b="1" dirty="0">
              <a:solidFill>
                <a:srgbClr val="005024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29271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8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/>
            <a:r>
              <a:rPr lang="ar-EG" altLang="en-US" sz="5400" b="1" dirty="0">
                <a:latin typeface="Calibri" panose="020F0502020204030204" pitchFamily="34" charset="0"/>
              </a:rPr>
              <a:t>2-</a:t>
            </a:r>
            <a:r>
              <a:rPr lang="ar-EG" altLang="en-US" sz="7200" b="1" dirty="0">
                <a:latin typeface="Calibri" panose="020F0502020204030204" pitchFamily="34" charset="0"/>
              </a:rPr>
              <a:t>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 حبك يكفــــــــــي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إنه يمحي كل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ضفعي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لو حياتي أقضيها أشكر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عمر ما عمري يوفي</a:t>
            </a:r>
            <a:endParaRPr lang="en-US" altLang="en-US" sz="72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121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قلبي بيك فرحان</a:t>
            </a:r>
          </a:p>
          <a:p>
            <a:pPr algn="ctr" rtl="1" eaLnBrk="1" hangingPunct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قلبي بيك شبعان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اهتف وأرنم ليك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وأدوس على الأحزان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altLang="en-US" sz="19900" b="1" dirty="0">
              <a:solidFill>
                <a:srgbClr val="005024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056570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8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1" hangingPunct="1"/>
            <a:r>
              <a:rPr lang="ar-EG" altLang="en-US" sz="5400" b="1" dirty="0">
                <a:latin typeface="Calibri" panose="020F0502020204030204" pitchFamily="34" charset="0"/>
              </a:rPr>
              <a:t>3-</a:t>
            </a:r>
            <a:r>
              <a:rPr lang="ar-EG" altLang="en-US" sz="7200" b="1" dirty="0">
                <a:latin typeface="Calibri" panose="020F0502020204030204" pitchFamily="34" charset="0"/>
              </a:rPr>
              <a:t>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 ليلى أغانــــــــي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واحتفال باللي فداني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مين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هايفصل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حبه عني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ووعده أبداً لا ينساني</a:t>
            </a:r>
            <a:endParaRPr lang="en-US" altLang="en-US" sz="72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993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قلبي بيك فرحان</a:t>
            </a:r>
          </a:p>
          <a:p>
            <a:pPr algn="ctr" rtl="1" eaLnBrk="1" hangingPunct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قلبي بيك شبعان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اهتف وأرنم ليك </a:t>
            </a:r>
          </a:p>
          <a:p>
            <a:pPr algn="ctr" rtl="1" eaLnBrk="1" hangingPunct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وأدوس على الأحزان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altLang="en-US" sz="19900" b="1" dirty="0">
              <a:solidFill>
                <a:srgbClr val="005024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717474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2942</TotalTime>
  <Words>123</Words>
  <Application>Microsoft Office PowerPoint</Application>
  <PresentationFormat>عرض على الشاشة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230</cp:revision>
  <dcterms:created xsi:type="dcterms:W3CDTF">2021-12-07T14:30:00Z</dcterms:created>
  <dcterms:modified xsi:type="dcterms:W3CDTF">2022-11-24T08:49:19Z</dcterms:modified>
</cp:coreProperties>
</file>