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85" r:id="rId5"/>
    <p:sldId id="387" r:id="rId6"/>
    <p:sldId id="274" r:id="rId7"/>
    <p:sldId id="388" r:id="rId8"/>
    <p:sldId id="386" r:id="rId9"/>
    <p:sldId id="38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2090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/>
              <a:t>ترنيمة</a:t>
            </a:r>
          </a:p>
          <a:p>
            <a:pPr algn="ctr">
              <a:defRPr/>
            </a:pPr>
            <a:r>
              <a:rPr lang="ar-SA" sz="8000" b="1" dirty="0"/>
              <a:t>عنـــد شــق الفجـر</a:t>
            </a:r>
            <a:r>
              <a:rPr lang="ar-EG" sz="8000" b="1" dirty="0"/>
              <a:t> </a:t>
            </a:r>
            <a:r>
              <a:rPr lang="ar-SA" sz="8000" b="1" dirty="0"/>
              <a:t>باكــر</a:t>
            </a:r>
            <a:endParaRPr lang="ar-EG" sz="8000" b="1" dirty="0"/>
          </a:p>
          <a:p>
            <a:br>
              <a:rPr lang="ar-EG" sz="8000" dirty="0"/>
            </a:br>
            <a:endParaRPr lang="ar-EG" altLang="zh-CN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/>
              <a:t>عنـــد شــق الفجـــــر</a:t>
            </a:r>
            <a:r>
              <a:rPr lang="ar-EG" sz="6600" b="1" dirty="0"/>
              <a:t> </a:t>
            </a:r>
            <a:r>
              <a:rPr lang="ar-SA" sz="6600" b="1" dirty="0"/>
              <a:t>باكـــر</a:t>
            </a:r>
            <a:endParaRPr lang="ar-EG" sz="6600" b="1" dirty="0"/>
          </a:p>
          <a:p>
            <a:pPr algn="ctr"/>
            <a:r>
              <a:rPr lang="ar-EG" sz="6600" b="1" dirty="0"/>
              <a:t>فى صباح الاحد</a:t>
            </a:r>
            <a:endParaRPr lang="ar-SA" sz="6600" b="1" dirty="0"/>
          </a:p>
          <a:p>
            <a:pPr algn="ctr"/>
            <a:r>
              <a:rPr lang="ar-SA" sz="6600" b="1" dirty="0"/>
              <a:t>قـــام رب المجـــــد ناصـــر  </a:t>
            </a:r>
            <a:endParaRPr lang="ar-EG" sz="6600" b="1" dirty="0"/>
          </a:p>
          <a:p>
            <a:pPr algn="ctr"/>
            <a:r>
              <a:rPr lang="ar-SA" sz="6600" b="1" dirty="0"/>
              <a:t> </a:t>
            </a:r>
            <a:r>
              <a:rPr lang="ar-EG" sz="6600" b="1" dirty="0"/>
              <a:t>    </a:t>
            </a:r>
            <a:r>
              <a:rPr lang="ar-SA" sz="6600" b="1" dirty="0"/>
              <a:t> شعبـــه للأبـــــد</a:t>
            </a:r>
            <a:r>
              <a:rPr lang="ar-EG" sz="6600" b="1" dirty="0"/>
              <a:t>       </a:t>
            </a:r>
          </a:p>
          <a:p>
            <a:pPr algn="ctr"/>
            <a:r>
              <a:rPr lang="ar-EG" sz="6600" b="1" dirty="0"/>
              <a:t>(2)</a:t>
            </a:r>
            <a:endParaRPr 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أنت دست الموت وحدك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الناصري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مظهراً للخلق 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بالجمـال الباهــــر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/>
              <a:t>كسر الموت جلاله</a:t>
            </a:r>
            <a:br>
              <a:rPr lang="ar-EG" sz="8000" b="1" dirty="0"/>
            </a:br>
            <a:r>
              <a:rPr lang="ar-EG" sz="8000" b="1" dirty="0"/>
              <a:t>دحرج الصخر الكبير</a:t>
            </a:r>
            <a:br>
              <a:rPr lang="ar-EG" sz="8000" b="1" dirty="0"/>
            </a:br>
            <a:r>
              <a:rPr lang="ar-EG" sz="8000" b="1" dirty="0"/>
              <a:t>مــن عـلــى الــقـبـر</a:t>
            </a:r>
            <a:br>
              <a:rPr lang="ar-EG" sz="8000" b="1" dirty="0"/>
            </a:br>
            <a:r>
              <a:rPr lang="ar-EG" sz="8000" b="1" dirty="0"/>
              <a:t>جماله بان بالمجد الخطير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أنت دست الموت وحدك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الناصري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مظهراً للخلق 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بالجمـال الباهــــر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قام بكــر الراقـديـن</a:t>
            </a:r>
            <a:br>
              <a:rPr lang="ar-EG" sz="8000" b="1" dirty="0"/>
            </a:br>
            <a:r>
              <a:rPr lang="ar-EG" sz="8000" b="1" dirty="0"/>
              <a:t>ظافراً معطى الحياة</a:t>
            </a:r>
            <a:br>
              <a:rPr lang="ar-EG" sz="8000" b="1" dirty="0"/>
            </a:br>
            <a:r>
              <a:rPr lang="ar-EG" sz="8000" b="1" dirty="0"/>
              <a:t>قـام حقـاً ويقيناً قـام</a:t>
            </a:r>
            <a:br>
              <a:rPr lang="ar-EG" sz="8000" b="1" dirty="0"/>
            </a:br>
            <a:r>
              <a:rPr lang="ar-EG" sz="8000" b="1" dirty="0"/>
              <a:t>مــــن بعـــد الوفــاة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أنت دست الموت وحدك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الناصرى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مظهراً للخلق 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بالجمـال الباهــــر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/>
              <a:t>وجموع الناس عاشت</a:t>
            </a:r>
            <a:br>
              <a:rPr lang="ar-EG" sz="8000" b="1" dirty="0"/>
            </a:br>
            <a:r>
              <a:rPr lang="ar-EG" sz="8000" b="1" dirty="0"/>
              <a:t>شاهــدات بـالـقـيــــام</a:t>
            </a:r>
            <a:br>
              <a:rPr lang="ar-EG" sz="8000" b="1" dirty="0"/>
            </a:br>
            <a:r>
              <a:rPr lang="ar-EG" sz="8000" b="1" dirty="0"/>
              <a:t>والسماء والأرض نادت</a:t>
            </a:r>
            <a:br>
              <a:rPr lang="ar-EG" sz="8000" b="1" dirty="0"/>
            </a:br>
            <a:r>
              <a:rPr lang="ar-EG" sz="8000" b="1" dirty="0"/>
              <a:t>قـام حقـاً قــام قـــام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أنت دست الموت وحدك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يا يسوع الناصري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مظهراً للخلق مجدك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بالجمـال الباهــــر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126</Words>
  <Application>Microsoft Office PowerPoint</Application>
  <PresentationFormat>عرض على الشاشة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195</cp:revision>
  <dcterms:created xsi:type="dcterms:W3CDTF">2021-12-07T14:30:00Z</dcterms:created>
  <dcterms:modified xsi:type="dcterms:W3CDTF">2023-05-04T07:10:59Z</dcterms:modified>
</cp:coreProperties>
</file>