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7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04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42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34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7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5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عِندَ شَقِّ الفَجرِ بَاكِر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 </a:t>
            </a:r>
            <a:r>
              <a:rPr lang="ar-EG" sz="4000" b="1" dirty="0">
                <a:cs typeface="+mn-cs"/>
              </a:rPr>
              <a:t>عِندَ شَقِّ الفَجرِ بَاكِر   في صَبَــــــاحِ الأحَدِ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(قـــامَ رَبُّ المَجدِ ناصِر   شَعبَــــــــــــهُ لِلأبَدِ)</a:t>
            </a:r>
            <a:r>
              <a:rPr lang="ar-EG" sz="3600" b="1" dirty="0">
                <a:cs typeface="+mn-cs"/>
              </a:rPr>
              <a:t>3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قهَرَ المَـــــــوْتَ جَلالـه   دَحرَجَ الصَّخرَ الكبير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(مِن عَلى القبرِ جَمَــاله   بَانَ بالنُّورِ الخَطير)</a:t>
            </a:r>
            <a:r>
              <a:rPr lang="ar-EG" sz="3600" b="1" dirty="0">
                <a:cs typeface="+mn-cs"/>
              </a:rPr>
              <a:t>3</a:t>
            </a:r>
            <a:endParaRPr lang="ar-EG" sz="1600" b="1" dirty="0">
              <a:cs typeface="+mn-cs"/>
            </a:endParaRPr>
          </a:p>
          <a:p>
            <a:pPr rtl="1"/>
            <a:br>
              <a:rPr lang="ar-EG" sz="10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aenda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shaqqi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elfajri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baker   fi Sabahi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alahadi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(qama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rabbo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elmajdi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naSer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 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shaabaho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abadi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)3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qahara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almawata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jalalo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 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dahraja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alSSakhr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alkabeer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laqabri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jamalo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  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belnnori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alkhateer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)3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At early dawn on Sunday, the Lord of glory rose </a:t>
            </a:r>
          </a:p>
          <a:p>
            <a:pPr rtl="1"/>
            <a:r>
              <a:rPr lang="en-US" sz="2800" b="1" dirty="0">
                <a:cs typeface="+mn-cs"/>
              </a:rPr>
              <a:t>and gave victory to His people forever. He </a:t>
            </a:r>
          </a:p>
          <a:p>
            <a:pPr rtl="1"/>
            <a:r>
              <a:rPr lang="en-US" sz="2800" b="1" dirty="0">
                <a:cs typeface="+mn-cs"/>
              </a:rPr>
              <a:t>destroyed the terrible death and pushed the great </a:t>
            </a:r>
          </a:p>
          <a:p>
            <a:pPr rtl="1"/>
            <a:r>
              <a:rPr lang="en-US" sz="2800" b="1" dirty="0">
                <a:cs typeface="+mn-cs"/>
              </a:rPr>
              <a:t>stone. His beauty shone above the grave.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دُسْتَ المَوْتَ وَحْدَك   يا يَسوعَ النَّاصِري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(مُظهـِــرَاً لِلخَلقِ مَجْدَك   بالجَمَـــــالِ البَاهِرِ)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alnnaSeri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mozheran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khalqi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elbaheri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the Nazarene, You alone stomped on death proving Your beautiful glory to everybody.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قــــــامَ بِكرُ الرَّاقِدِينَ   ظافِرَاً مُعطي الحَيَاة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(قامَ حَقَّاً وَيَقينـــــــــــا   قامَ مِن بَعدِ الوَفَــاة)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 سُيُوفُ النَّصرِ سُلَّتْ   فوقَ هَامَــــاتِ العِدَا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(وَجُنـــــــودُ الشَّرِّ وَلَّتْ   هَـــارِبينَ سَرمَــدَا)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elrraqedina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zaferan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(qama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qama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elwafah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soyofon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sollat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elaeda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elsharri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wallat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harebeena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sarmada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is the first to rise from the dead, truly and victoriously giving life. The swords of victory are up against all the enemies and the soldiers of evil ran away forever.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57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دُسْتَ المَوْتَ وَحْدَك   يا يَسوعَ النَّاصِري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(مُظهـِــرَاً لِلخَلقِ مَجْدَك   بالجَمَـــــالِ البَاهِرِ)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alnnaSeri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mozheran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khalqi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elbaheri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the Nazarene, You alone stomped on death proving Your beautiful glory to everybody.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73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3-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قُمْتَ مِن بَيْن اللُّحُودِ   أنتَ يا صَخرَ الدُّهُورْ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(وَاهِبَــــــــاً دَارَ الخُلودِ   لِرُقـــودٍ في القُبُورْ)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وَجُمُوعُ النَّــاسِ عَادَتْ   شَاهِدَاتٍ بالقِيــــــــامْ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وَالسَّمَـا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وَالأرضُ نادَتْ   قامَ حَقَّــــاً قامَ قامْ)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qomta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allohodi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elddohoor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waheban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alkholodi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roqoden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qoboor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jomoao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shahedaten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qiam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wassama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qama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qama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rose from the grave, O Rock of ages, giving eternity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the dead. The multitudes returned after witnessing the resurrection. Heaven and earth shouted that He is risen.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50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دُسْتَ المَوْتَ وَحْدَك   يا يَسوعَ النَّاصِري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(مُظهـِــرَاً لِلخَلقِ مَجْدَك   بالجَمَـــــالِ البَاهِرِ)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alnnaSeri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mozheran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khalqi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elbaheri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the Nazarene, You alone stomped on death proving Your beautiful glory to everybody.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23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وَالجُنودُ العَلَوِيَّة   لاقَتْ الرَّبَّ الصَّمَــدْ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(بالأغاني السَّرمَدِيَّة   فــوقَ في دَارِ الأبَدْ)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دَخَلــوا المَجدَ العَلِيَّا   بتسَــــــابيحِ النَّعِيــم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(وَغِناهُم يا مَسِيَّـــــا   قُمتَ وَاندَكَّ الجَحيمْ)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alaalawia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alSSamad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elssarmadia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dakhalo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tasabeehi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elnnaaeem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ghenahom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qomta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wandakka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aljaheem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Heavenly soldiers met the Almighty with eternal songs in heaven. They entered the glory singing; “Messiah, You rose and hell is destroyed”.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46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دُسْتَ المَوْتَ وَحْدَك   يا يَسوعَ النَّاصِري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(مُظهـِــرَاً لِلخَلقِ مَجْدَك   بالجَمَـــــالِ البَاهِرِ)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dosta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alnnaSeri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mozheran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khalqi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elbaheri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the Nazarene, You alone stomped on death proving Your beautiful glory to everybody.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327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5101</TotalTime>
  <Words>676</Words>
  <Application>Microsoft Office PowerPoint</Application>
  <PresentationFormat>عرض على الشاشة (4:3)</PresentationFormat>
  <Paragraphs>48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502</cp:revision>
  <dcterms:created xsi:type="dcterms:W3CDTF">2021-12-07T14:30:00Z</dcterms:created>
  <dcterms:modified xsi:type="dcterms:W3CDTF">2023-10-02T09:39:52Z</dcterms:modified>
</cp:coreProperties>
</file>