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75" r:id="rId2"/>
    <p:sldId id="447" r:id="rId3"/>
    <p:sldId id="443" r:id="rId4"/>
    <p:sldId id="448" r:id="rId5"/>
    <p:sldId id="444" r:id="rId6"/>
    <p:sldId id="461" r:id="rId7"/>
    <p:sldId id="465" r:id="rId8"/>
    <p:sldId id="462" r:id="rId9"/>
    <p:sldId id="464" r:id="rId10"/>
    <p:sldId id="449" r:id="rId11"/>
    <p:sldId id="450" r:id="rId12"/>
    <p:sldId id="451" r:id="rId13"/>
    <p:sldId id="452" r:id="rId14"/>
    <p:sldId id="453" r:id="rId15"/>
    <p:sldId id="454" r:id="rId16"/>
    <p:sldId id="455" r:id="rId17"/>
    <p:sldId id="456" r:id="rId18"/>
    <p:sldId id="293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47"/>
            <p14:sldId id="443"/>
            <p14:sldId id="448"/>
            <p14:sldId id="444"/>
            <p14:sldId id="461"/>
            <p14:sldId id="465"/>
            <p14:sldId id="462"/>
            <p14:sldId id="464"/>
            <p14:sldId id="449"/>
            <p14:sldId id="450"/>
            <p14:sldId id="451"/>
            <p14:sldId id="452"/>
            <p14:sldId id="453"/>
            <p14:sldId id="454"/>
            <p14:sldId id="455"/>
            <p14:sldId id="456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1E0E"/>
    <a:srgbClr val="00582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61" d="100"/>
          <a:sy n="61" d="100"/>
        </p:scale>
        <p:origin x="56" y="32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8/6/2024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8/6/2024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304800"/>
            <a:ext cx="9144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/>
              <a:t>ترنيمة </a:t>
            </a:r>
          </a:p>
          <a:p>
            <a:pPr algn="ctr"/>
            <a:r>
              <a:rPr lang="ar-EG" sz="7200" b="1" dirty="0"/>
              <a:t>ع </a:t>
            </a:r>
            <a:r>
              <a:rPr lang="ar-EG" sz="7200" b="1" dirty="0" err="1"/>
              <a:t>السما</a:t>
            </a:r>
            <a:r>
              <a:rPr lang="ar-EG" sz="7200" b="1" dirty="0"/>
              <a:t> </a:t>
            </a:r>
            <a:r>
              <a:rPr lang="ar-EG" sz="7200" b="1" dirty="0" err="1"/>
              <a:t>رايح</a:t>
            </a:r>
            <a:endParaRPr lang="ar-EG" sz="72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304800"/>
            <a:ext cx="9982199" cy="82664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 eaLnBrk="0" hangingPunct="0"/>
            <a:r>
              <a:rPr lang="ar-EG" sz="6600" b="1" dirty="0">
                <a:solidFill>
                  <a:srgbClr val="001E0E"/>
                </a:solidFill>
              </a:rPr>
              <a:t>3- </a:t>
            </a:r>
            <a:endParaRPr lang="ar-EG" sz="8000" b="1" dirty="0">
              <a:solidFill>
                <a:srgbClr val="001E0E"/>
              </a:solidFill>
            </a:endParaRPr>
          </a:p>
          <a:p>
            <a:pPr algn="ctr" rtl="1">
              <a:lnSpc>
                <a:spcPct val="150000"/>
              </a:lnSpc>
            </a:pPr>
            <a:r>
              <a:rPr lang="ar-EG" sz="8000" b="1" i="0" dirty="0">
                <a:solidFill>
                  <a:srgbClr val="001E0E"/>
                </a:solidFill>
                <a:effectLst/>
                <a:latin typeface="jomhuria"/>
              </a:rPr>
              <a:t>ع </a:t>
            </a:r>
            <a:r>
              <a:rPr lang="ar-EG" sz="8000" b="1" i="0" dirty="0" err="1">
                <a:solidFill>
                  <a:srgbClr val="001E0E"/>
                </a:solidFill>
                <a:effectLst/>
                <a:latin typeface="jomhuria"/>
              </a:rPr>
              <a:t>السما</a:t>
            </a:r>
            <a:r>
              <a:rPr lang="ar-EG" sz="8000" b="1" i="0" dirty="0">
                <a:solidFill>
                  <a:srgbClr val="001E0E"/>
                </a:solidFill>
                <a:effectLst/>
                <a:latin typeface="jomhuria"/>
              </a:rPr>
              <a:t> </a:t>
            </a:r>
            <a:r>
              <a:rPr lang="ar-EG" sz="8000" b="1" i="0" dirty="0" err="1">
                <a:solidFill>
                  <a:srgbClr val="001E0E"/>
                </a:solidFill>
                <a:effectLst/>
                <a:latin typeface="jomhuria"/>
              </a:rPr>
              <a:t>رايح</a:t>
            </a:r>
            <a:r>
              <a:rPr lang="ar-EG" sz="8000" b="1" i="0" dirty="0">
                <a:solidFill>
                  <a:srgbClr val="001E0E"/>
                </a:solidFill>
                <a:effectLst/>
                <a:latin typeface="jomhuria"/>
              </a:rPr>
              <a:t> وانا بنادي</a:t>
            </a:r>
            <a:br>
              <a:rPr lang="ar-EG" sz="8000" b="1" i="0" dirty="0">
                <a:solidFill>
                  <a:srgbClr val="001E0E"/>
                </a:solidFill>
                <a:effectLst/>
                <a:latin typeface="jomhuria"/>
              </a:rPr>
            </a:br>
            <a:r>
              <a:rPr lang="ar-EG" sz="8000" b="1" i="0" dirty="0" err="1">
                <a:solidFill>
                  <a:srgbClr val="001E0E"/>
                </a:solidFill>
                <a:effectLst/>
                <a:latin typeface="jomhuria"/>
              </a:rPr>
              <a:t>ياناس</a:t>
            </a:r>
            <a:r>
              <a:rPr lang="ar-EG" sz="8000" b="1" i="0" dirty="0">
                <a:solidFill>
                  <a:srgbClr val="001E0E"/>
                </a:solidFill>
                <a:effectLst/>
                <a:latin typeface="jomhuria"/>
              </a:rPr>
              <a:t> رفقوني ع بلدي</a:t>
            </a:r>
          </a:p>
          <a:p>
            <a:pPr algn="ctr" rtl="1">
              <a:lnSpc>
                <a:spcPct val="150000"/>
              </a:lnSpc>
            </a:pPr>
            <a:br>
              <a:rPr lang="ar-EG" sz="8000" b="1" i="0" dirty="0">
                <a:solidFill>
                  <a:srgbClr val="001E0E"/>
                </a:solidFill>
                <a:effectLst/>
                <a:latin typeface="jomhuria"/>
              </a:rPr>
            </a:br>
            <a:endParaRPr lang="ar-EG" sz="8000" b="1" i="0" dirty="0">
              <a:solidFill>
                <a:srgbClr val="001E0E"/>
              </a:solidFill>
              <a:effectLst/>
              <a:latin typeface="jomhuria"/>
            </a:endParaRPr>
          </a:p>
        </p:txBody>
      </p:sp>
    </p:spTree>
    <p:extLst>
      <p:ext uri="{BB962C8B-B14F-4D97-AF65-F5344CB8AC3E}">
        <p14:creationId xmlns:p14="http://schemas.microsoft.com/office/powerpoint/2010/main" val="15624899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1038285"/>
            <a:ext cx="9982199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i="0" dirty="0">
                <a:solidFill>
                  <a:srgbClr val="001E0E"/>
                </a:solidFill>
                <a:effectLst/>
                <a:latin typeface="jomhuria"/>
              </a:rPr>
              <a:t>بلادكم فيها </a:t>
            </a:r>
            <a:r>
              <a:rPr lang="ar-EG" sz="7200" b="1" i="0" dirty="0" err="1">
                <a:solidFill>
                  <a:srgbClr val="001E0E"/>
                </a:solidFill>
                <a:effectLst/>
                <a:latin typeface="jomhuria"/>
              </a:rPr>
              <a:t>مصايب</a:t>
            </a:r>
            <a:br>
              <a:rPr lang="ar-EG" sz="7200" b="1" i="0" dirty="0">
                <a:solidFill>
                  <a:srgbClr val="001E0E"/>
                </a:solidFill>
                <a:effectLst/>
                <a:latin typeface="jomhuria"/>
              </a:rPr>
            </a:br>
            <a:r>
              <a:rPr lang="ar-EG" sz="7200" b="1" i="0" dirty="0">
                <a:solidFill>
                  <a:srgbClr val="001E0E"/>
                </a:solidFill>
                <a:effectLst/>
                <a:latin typeface="jomhuria"/>
              </a:rPr>
              <a:t>املكم فيها ما </a:t>
            </a:r>
            <a:r>
              <a:rPr lang="ar-EG" sz="7200" b="1" i="0" dirty="0" err="1">
                <a:solidFill>
                  <a:srgbClr val="001E0E"/>
                </a:solidFill>
                <a:effectLst/>
                <a:latin typeface="jomhuria"/>
              </a:rPr>
              <a:t>صايب</a:t>
            </a:r>
            <a:br>
              <a:rPr lang="ar-EG" sz="7200" b="1" i="0" dirty="0">
                <a:solidFill>
                  <a:srgbClr val="001E0E"/>
                </a:solidFill>
                <a:effectLst/>
                <a:latin typeface="jomhuria"/>
              </a:rPr>
            </a:br>
            <a:r>
              <a:rPr lang="ar-EG" sz="7200" b="1" i="0" dirty="0">
                <a:solidFill>
                  <a:srgbClr val="001E0E"/>
                </a:solidFill>
                <a:effectLst/>
                <a:latin typeface="jomhuria"/>
              </a:rPr>
              <a:t>عمالكم في الدنا عايب</a:t>
            </a:r>
            <a:br>
              <a:rPr lang="ar-EG" sz="7200" b="1" i="0" dirty="0">
                <a:solidFill>
                  <a:srgbClr val="001E0E"/>
                </a:solidFill>
                <a:effectLst/>
                <a:latin typeface="jomhuria"/>
              </a:rPr>
            </a:br>
            <a:r>
              <a:rPr lang="ar-EG" sz="7200" b="1" i="0" dirty="0">
                <a:solidFill>
                  <a:srgbClr val="001E0E"/>
                </a:solidFill>
                <a:effectLst/>
                <a:latin typeface="jomhuria"/>
              </a:rPr>
              <a:t>رجاكم في </a:t>
            </a:r>
            <a:r>
              <a:rPr lang="ar-EG" sz="7200" b="1" i="0" dirty="0" err="1">
                <a:solidFill>
                  <a:srgbClr val="001E0E"/>
                </a:solidFill>
                <a:effectLst/>
                <a:latin typeface="jomhuria"/>
              </a:rPr>
              <a:t>السما</a:t>
            </a:r>
            <a:r>
              <a:rPr lang="ar-EG" sz="7200" b="1" i="0" dirty="0">
                <a:solidFill>
                  <a:srgbClr val="001E0E"/>
                </a:solidFill>
                <a:effectLst/>
                <a:latin typeface="jomhuria"/>
              </a:rPr>
              <a:t> </a:t>
            </a:r>
            <a:r>
              <a:rPr lang="ar-EG" sz="7200" b="1" i="0" dirty="0" err="1">
                <a:solidFill>
                  <a:srgbClr val="001E0E"/>
                </a:solidFill>
                <a:effectLst/>
                <a:latin typeface="jomhuria"/>
              </a:rPr>
              <a:t>خايب</a:t>
            </a:r>
            <a:endParaRPr lang="ar-EG" sz="7200" b="1" i="0" dirty="0">
              <a:solidFill>
                <a:srgbClr val="001E0E"/>
              </a:solidFill>
              <a:effectLst/>
              <a:latin typeface="jomhuria"/>
            </a:endParaRPr>
          </a:p>
        </p:txBody>
      </p:sp>
    </p:spTree>
    <p:extLst>
      <p:ext uri="{BB962C8B-B14F-4D97-AF65-F5344CB8AC3E}">
        <p14:creationId xmlns:p14="http://schemas.microsoft.com/office/powerpoint/2010/main" val="245627113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1038285"/>
            <a:ext cx="9982199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i="0" dirty="0">
                <a:solidFill>
                  <a:srgbClr val="001E0E"/>
                </a:solidFill>
                <a:effectLst/>
                <a:latin typeface="jomhuria"/>
              </a:rPr>
              <a:t>يسوع </a:t>
            </a:r>
            <a:r>
              <a:rPr lang="ar-EG" sz="7200" b="1" i="0" dirty="0" err="1">
                <a:solidFill>
                  <a:srgbClr val="001E0E"/>
                </a:solidFill>
                <a:effectLst/>
                <a:latin typeface="jomhuria"/>
              </a:rPr>
              <a:t>بينجي</a:t>
            </a:r>
            <a:r>
              <a:rPr lang="ar-EG" sz="7200" b="1" i="0" dirty="0">
                <a:solidFill>
                  <a:srgbClr val="001E0E"/>
                </a:solidFill>
                <a:effectLst/>
                <a:latin typeface="jomhuria"/>
              </a:rPr>
              <a:t> </a:t>
            </a:r>
            <a:r>
              <a:rPr lang="ar-EG" sz="7200" b="1" i="0" dirty="0" err="1">
                <a:solidFill>
                  <a:srgbClr val="001E0E"/>
                </a:solidFill>
                <a:effectLst/>
                <a:latin typeface="jomhuria"/>
              </a:rPr>
              <a:t>المترجي</a:t>
            </a:r>
            <a:br>
              <a:rPr lang="ar-EG" sz="7200" b="1" i="0" dirty="0">
                <a:solidFill>
                  <a:srgbClr val="001E0E"/>
                </a:solidFill>
                <a:effectLst/>
                <a:latin typeface="jomhuria"/>
              </a:rPr>
            </a:br>
            <a:r>
              <a:rPr lang="ar-EG" sz="7200" b="1" i="0" dirty="0">
                <a:solidFill>
                  <a:srgbClr val="001E0E"/>
                </a:solidFill>
                <a:effectLst/>
                <a:latin typeface="jomhuria"/>
              </a:rPr>
              <a:t>و كلمته عندنا حجة</a:t>
            </a:r>
            <a:br>
              <a:rPr lang="ar-EG" sz="7200" b="1" i="0" dirty="0">
                <a:solidFill>
                  <a:srgbClr val="001E0E"/>
                </a:solidFill>
                <a:effectLst/>
                <a:latin typeface="jomhuria"/>
              </a:rPr>
            </a:br>
            <a:r>
              <a:rPr lang="ar-EG" sz="7200" b="1" i="0" dirty="0">
                <a:solidFill>
                  <a:srgbClr val="001E0E"/>
                </a:solidFill>
                <a:effectLst/>
                <a:latin typeface="jomhuria"/>
              </a:rPr>
              <a:t>مواعيده الكتابية</a:t>
            </a:r>
            <a:br>
              <a:rPr lang="ar-EG" sz="7200" b="1" i="0" dirty="0">
                <a:solidFill>
                  <a:srgbClr val="001E0E"/>
                </a:solidFill>
                <a:effectLst/>
                <a:latin typeface="jomhuria"/>
              </a:rPr>
            </a:br>
            <a:r>
              <a:rPr lang="ar-EG" sz="7200" b="1" i="0" dirty="0">
                <a:solidFill>
                  <a:srgbClr val="001E0E"/>
                </a:solidFill>
                <a:effectLst/>
                <a:latin typeface="jomhuria"/>
              </a:rPr>
              <a:t>ضمانه قوية ابدية</a:t>
            </a:r>
          </a:p>
        </p:txBody>
      </p:sp>
    </p:spTree>
    <p:extLst>
      <p:ext uri="{BB962C8B-B14F-4D97-AF65-F5344CB8AC3E}">
        <p14:creationId xmlns:p14="http://schemas.microsoft.com/office/powerpoint/2010/main" val="23293207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800" y="573167"/>
            <a:ext cx="9982199" cy="84946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 eaLnBrk="0" hangingPunct="0"/>
            <a:r>
              <a:rPr lang="ar-EG" sz="6600" b="1" dirty="0">
                <a:solidFill>
                  <a:srgbClr val="00582A"/>
                </a:solidFill>
              </a:rPr>
              <a:t>القرار : </a:t>
            </a:r>
          </a:p>
          <a:p>
            <a:pPr algn="ctr" rtl="1">
              <a:lnSpc>
                <a:spcPct val="150000"/>
              </a:lnSpc>
            </a:pPr>
            <a:r>
              <a:rPr lang="ar-EG" sz="8000" b="1" i="0" dirty="0">
                <a:solidFill>
                  <a:srgbClr val="00582A"/>
                </a:solidFill>
                <a:effectLst/>
                <a:latin typeface="jomhuria"/>
              </a:rPr>
              <a:t>خلاصي تم بفضل الدم</a:t>
            </a:r>
            <a:br>
              <a:rPr lang="ar-EG" sz="8000" b="1" i="0" dirty="0">
                <a:solidFill>
                  <a:srgbClr val="00582A"/>
                </a:solidFill>
                <a:effectLst/>
                <a:latin typeface="jomhuria"/>
              </a:rPr>
            </a:br>
            <a:r>
              <a:rPr lang="ar-EG" sz="8000" b="1" i="0" dirty="0">
                <a:solidFill>
                  <a:srgbClr val="00582A"/>
                </a:solidFill>
                <a:effectLst/>
                <a:latin typeface="jomhuria"/>
              </a:rPr>
              <a:t>تركت الهم وانا معيد</a:t>
            </a:r>
          </a:p>
          <a:p>
            <a:pPr algn="ctr" rtl="1" eaLnBrk="0" hangingPunct="0"/>
            <a:br>
              <a:rPr lang="ar-EG" sz="8000" b="1" dirty="0">
                <a:solidFill>
                  <a:srgbClr val="00582A"/>
                </a:solidFill>
              </a:rPr>
            </a:br>
            <a:br>
              <a:rPr lang="ar-EG" sz="8000" b="1" dirty="0">
                <a:solidFill>
                  <a:srgbClr val="00582A"/>
                </a:solidFill>
              </a:rPr>
            </a:br>
            <a:endParaRPr lang="ar-SA" sz="80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015384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304800"/>
            <a:ext cx="9982199" cy="101131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 eaLnBrk="0" hangingPunct="0"/>
            <a:r>
              <a:rPr lang="ar-EG" sz="6600" b="1" dirty="0">
                <a:solidFill>
                  <a:srgbClr val="001E0E"/>
                </a:solidFill>
              </a:rPr>
              <a:t>4- </a:t>
            </a:r>
            <a:endParaRPr lang="ar-EG" sz="8000" b="1" dirty="0">
              <a:solidFill>
                <a:srgbClr val="001E0E"/>
              </a:solidFill>
            </a:endParaRPr>
          </a:p>
          <a:p>
            <a:pPr algn="ctr" rtl="1">
              <a:lnSpc>
                <a:spcPct val="150000"/>
              </a:lnSpc>
            </a:pPr>
            <a:r>
              <a:rPr lang="ar-EG" sz="7200" b="1" i="0" dirty="0">
                <a:solidFill>
                  <a:srgbClr val="001E0E"/>
                </a:solidFill>
                <a:effectLst/>
                <a:latin typeface="jomhuria"/>
              </a:rPr>
              <a:t>ع </a:t>
            </a:r>
            <a:r>
              <a:rPr lang="ar-EG" sz="7200" b="1" i="0" dirty="0" err="1">
                <a:solidFill>
                  <a:srgbClr val="001E0E"/>
                </a:solidFill>
                <a:effectLst/>
                <a:latin typeface="jomhuria"/>
              </a:rPr>
              <a:t>السما</a:t>
            </a:r>
            <a:r>
              <a:rPr lang="ar-EG" sz="7200" b="1" i="0" dirty="0">
                <a:solidFill>
                  <a:srgbClr val="001E0E"/>
                </a:solidFill>
                <a:effectLst/>
                <a:latin typeface="jomhuria"/>
              </a:rPr>
              <a:t> </a:t>
            </a:r>
            <a:r>
              <a:rPr lang="ar-EG" sz="7200" b="1" i="0" dirty="0" err="1">
                <a:solidFill>
                  <a:srgbClr val="001E0E"/>
                </a:solidFill>
                <a:effectLst/>
                <a:latin typeface="jomhuria"/>
              </a:rPr>
              <a:t>رايح</a:t>
            </a:r>
            <a:r>
              <a:rPr lang="ar-EG" sz="7200" b="1" i="0" dirty="0">
                <a:solidFill>
                  <a:srgbClr val="001E0E"/>
                </a:solidFill>
                <a:effectLst/>
                <a:latin typeface="jomhuria"/>
              </a:rPr>
              <a:t> يا ناس توبوا</a:t>
            </a:r>
            <a:br>
              <a:rPr lang="ar-EG" sz="8000" b="1" i="0" dirty="0">
                <a:solidFill>
                  <a:srgbClr val="001E0E"/>
                </a:solidFill>
                <a:effectLst/>
                <a:latin typeface="jomhuria"/>
              </a:rPr>
            </a:br>
            <a:r>
              <a:rPr lang="ar-EG" sz="8000" b="1" i="0" dirty="0">
                <a:solidFill>
                  <a:srgbClr val="001E0E"/>
                </a:solidFill>
                <a:effectLst/>
                <a:latin typeface="jomhuria"/>
              </a:rPr>
              <a:t>و </a:t>
            </a:r>
            <a:r>
              <a:rPr lang="ar-EG" sz="8000" b="1" i="0" dirty="0" err="1">
                <a:solidFill>
                  <a:srgbClr val="001E0E"/>
                </a:solidFill>
                <a:effectLst/>
                <a:latin typeface="jomhuria"/>
              </a:rPr>
              <a:t>الخاطي</a:t>
            </a:r>
            <a:r>
              <a:rPr lang="ar-EG" sz="8000" b="1" i="0" dirty="0">
                <a:solidFill>
                  <a:srgbClr val="001E0E"/>
                </a:solidFill>
                <a:effectLst/>
                <a:latin typeface="jomhuria"/>
              </a:rPr>
              <a:t> يطهر ذنوبه</a:t>
            </a:r>
            <a:br>
              <a:rPr lang="ar-EG" sz="8000" b="1" i="0" dirty="0">
                <a:solidFill>
                  <a:srgbClr val="001E0E"/>
                </a:solidFill>
                <a:effectLst/>
                <a:latin typeface="jomhuria"/>
              </a:rPr>
            </a:br>
            <a:endParaRPr lang="ar-EG" sz="8000" b="1" i="0" dirty="0">
              <a:solidFill>
                <a:srgbClr val="001E0E"/>
              </a:solidFill>
              <a:effectLst/>
              <a:latin typeface="jomhuria"/>
            </a:endParaRPr>
          </a:p>
          <a:p>
            <a:pPr algn="ctr" rtl="1">
              <a:lnSpc>
                <a:spcPct val="150000"/>
              </a:lnSpc>
            </a:pPr>
            <a:br>
              <a:rPr lang="ar-EG" sz="8000" b="1" i="0" dirty="0">
                <a:solidFill>
                  <a:srgbClr val="001E0E"/>
                </a:solidFill>
                <a:effectLst/>
                <a:latin typeface="jomhuria"/>
              </a:rPr>
            </a:br>
            <a:endParaRPr lang="ar-EG" sz="8000" b="1" i="0" dirty="0">
              <a:solidFill>
                <a:srgbClr val="001E0E"/>
              </a:solidFill>
              <a:effectLst/>
              <a:latin typeface="jomhuria"/>
            </a:endParaRPr>
          </a:p>
        </p:txBody>
      </p:sp>
    </p:spTree>
    <p:extLst>
      <p:ext uri="{BB962C8B-B14F-4D97-AF65-F5344CB8AC3E}">
        <p14:creationId xmlns:p14="http://schemas.microsoft.com/office/powerpoint/2010/main" val="215596627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1038285"/>
            <a:ext cx="9982199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i="0" dirty="0">
                <a:solidFill>
                  <a:srgbClr val="001E0E"/>
                </a:solidFill>
                <a:effectLst/>
                <a:latin typeface="jomhuria"/>
              </a:rPr>
              <a:t>دم المسيح </a:t>
            </a:r>
            <a:r>
              <a:rPr lang="ar-EG" sz="7200" b="1" i="0" dirty="0" err="1">
                <a:solidFill>
                  <a:srgbClr val="001E0E"/>
                </a:solidFill>
                <a:effectLst/>
                <a:latin typeface="jomhuria"/>
              </a:rPr>
              <a:t>بيطهركم</a:t>
            </a:r>
            <a:br>
              <a:rPr lang="ar-EG" sz="7200" b="1" i="0" dirty="0">
                <a:solidFill>
                  <a:srgbClr val="001E0E"/>
                </a:solidFill>
                <a:effectLst/>
                <a:latin typeface="jomhuria"/>
              </a:rPr>
            </a:br>
            <a:r>
              <a:rPr lang="ar-EG" sz="7200" b="1" i="0" dirty="0">
                <a:solidFill>
                  <a:srgbClr val="001E0E"/>
                </a:solidFill>
                <a:effectLst/>
                <a:latin typeface="jomhuria"/>
              </a:rPr>
              <a:t>وحمل </a:t>
            </a:r>
            <a:r>
              <a:rPr lang="ar-EG" sz="7200" b="1" i="0" dirty="0" err="1">
                <a:solidFill>
                  <a:srgbClr val="001E0E"/>
                </a:solidFill>
                <a:effectLst/>
                <a:latin typeface="jomhuria"/>
              </a:rPr>
              <a:t>بيزيح</a:t>
            </a:r>
            <a:r>
              <a:rPr lang="ar-EG" sz="7200" b="1" i="0" dirty="0">
                <a:solidFill>
                  <a:srgbClr val="001E0E"/>
                </a:solidFill>
                <a:effectLst/>
                <a:latin typeface="jomhuria"/>
              </a:rPr>
              <a:t> عن كاهلكم</a:t>
            </a:r>
            <a:br>
              <a:rPr lang="ar-EG" sz="7200" b="1" i="0" dirty="0">
                <a:solidFill>
                  <a:srgbClr val="001E0E"/>
                </a:solidFill>
                <a:effectLst/>
                <a:latin typeface="jomhuria"/>
              </a:rPr>
            </a:br>
            <a:r>
              <a:rPr lang="ar-EG" sz="7200" b="1" i="0" dirty="0">
                <a:solidFill>
                  <a:srgbClr val="001E0E"/>
                </a:solidFill>
                <a:effectLst/>
                <a:latin typeface="jomhuria"/>
              </a:rPr>
              <a:t>قبل ما الدنيا تتخرب</a:t>
            </a:r>
            <a:br>
              <a:rPr lang="ar-EG" sz="7200" b="1" i="0" dirty="0">
                <a:solidFill>
                  <a:srgbClr val="001E0E"/>
                </a:solidFill>
                <a:effectLst/>
                <a:latin typeface="jomhuria"/>
              </a:rPr>
            </a:br>
            <a:r>
              <a:rPr lang="ar-EG" sz="7200" b="1" i="0" dirty="0">
                <a:solidFill>
                  <a:srgbClr val="001E0E"/>
                </a:solidFill>
                <a:effectLst/>
                <a:latin typeface="jomhuria"/>
              </a:rPr>
              <a:t>وجزاء الخطية يتقرب</a:t>
            </a:r>
          </a:p>
        </p:txBody>
      </p:sp>
    </p:spTree>
    <p:extLst>
      <p:ext uri="{BB962C8B-B14F-4D97-AF65-F5344CB8AC3E}">
        <p14:creationId xmlns:p14="http://schemas.microsoft.com/office/powerpoint/2010/main" val="361769906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1038285"/>
            <a:ext cx="9982199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i="0" dirty="0">
                <a:solidFill>
                  <a:srgbClr val="001E0E"/>
                </a:solidFill>
                <a:effectLst/>
                <a:latin typeface="jomhuria"/>
              </a:rPr>
              <a:t>و الموت ان كشر عن انيابه</a:t>
            </a:r>
            <a:br>
              <a:rPr lang="ar-EG" sz="7200" b="1" i="0" dirty="0">
                <a:solidFill>
                  <a:srgbClr val="001E0E"/>
                </a:solidFill>
                <a:effectLst/>
                <a:latin typeface="jomhuria"/>
              </a:rPr>
            </a:br>
            <a:r>
              <a:rPr lang="ar-EG" sz="7200" b="1" i="0" dirty="0">
                <a:solidFill>
                  <a:srgbClr val="001E0E"/>
                </a:solidFill>
                <a:effectLst/>
                <a:latin typeface="jomhuria"/>
              </a:rPr>
              <a:t>ليهلك يلي ما تابوا</a:t>
            </a:r>
            <a:br>
              <a:rPr lang="ar-EG" sz="7200" b="1" i="0" dirty="0">
                <a:solidFill>
                  <a:srgbClr val="001E0E"/>
                </a:solidFill>
                <a:effectLst/>
                <a:latin typeface="jomhuria"/>
              </a:rPr>
            </a:br>
            <a:r>
              <a:rPr lang="ar-EG" sz="7200" b="1" i="0" dirty="0">
                <a:solidFill>
                  <a:srgbClr val="001E0E"/>
                </a:solidFill>
                <a:effectLst/>
                <a:latin typeface="jomhuria"/>
              </a:rPr>
              <a:t>والمؤمن ما عاد يهابه</a:t>
            </a:r>
            <a:br>
              <a:rPr lang="ar-EG" sz="7200" b="1" i="0" dirty="0">
                <a:solidFill>
                  <a:srgbClr val="001E0E"/>
                </a:solidFill>
                <a:effectLst/>
                <a:latin typeface="jomhuria"/>
              </a:rPr>
            </a:br>
            <a:r>
              <a:rPr lang="ar-EG" sz="7200" b="1" i="0" dirty="0">
                <a:solidFill>
                  <a:srgbClr val="001E0E"/>
                </a:solidFill>
                <a:effectLst/>
                <a:latin typeface="jomhuria"/>
              </a:rPr>
              <a:t>حياته صارت ابدية</a:t>
            </a:r>
          </a:p>
        </p:txBody>
      </p:sp>
    </p:spTree>
    <p:extLst>
      <p:ext uri="{BB962C8B-B14F-4D97-AF65-F5344CB8AC3E}">
        <p14:creationId xmlns:p14="http://schemas.microsoft.com/office/powerpoint/2010/main" val="59469939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800" y="573167"/>
            <a:ext cx="9982199" cy="84946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 eaLnBrk="0" hangingPunct="0"/>
            <a:r>
              <a:rPr lang="ar-EG" sz="6600" b="1" dirty="0">
                <a:solidFill>
                  <a:srgbClr val="00582A"/>
                </a:solidFill>
              </a:rPr>
              <a:t>القرار : </a:t>
            </a:r>
          </a:p>
          <a:p>
            <a:pPr algn="ctr" rtl="1">
              <a:lnSpc>
                <a:spcPct val="150000"/>
              </a:lnSpc>
            </a:pPr>
            <a:r>
              <a:rPr lang="ar-EG" sz="8000" b="1" i="0" dirty="0">
                <a:solidFill>
                  <a:srgbClr val="00582A"/>
                </a:solidFill>
                <a:effectLst/>
                <a:latin typeface="jomhuria"/>
              </a:rPr>
              <a:t>خلاصي تم بفضل الدم</a:t>
            </a:r>
            <a:br>
              <a:rPr lang="ar-EG" sz="8000" b="1" i="0" dirty="0">
                <a:solidFill>
                  <a:srgbClr val="00582A"/>
                </a:solidFill>
                <a:effectLst/>
                <a:latin typeface="jomhuria"/>
              </a:rPr>
            </a:br>
            <a:r>
              <a:rPr lang="ar-EG" sz="8000" b="1" i="0" dirty="0">
                <a:solidFill>
                  <a:srgbClr val="00582A"/>
                </a:solidFill>
                <a:effectLst/>
                <a:latin typeface="jomhuria"/>
              </a:rPr>
              <a:t>تركت الهم وانا معيد</a:t>
            </a:r>
          </a:p>
          <a:p>
            <a:pPr algn="ctr" rtl="1" eaLnBrk="0" hangingPunct="0"/>
            <a:br>
              <a:rPr lang="ar-EG" sz="8000" b="1" dirty="0">
                <a:solidFill>
                  <a:srgbClr val="00582A"/>
                </a:solidFill>
              </a:rPr>
            </a:br>
            <a:br>
              <a:rPr lang="ar-EG" sz="8000" b="1" dirty="0">
                <a:solidFill>
                  <a:srgbClr val="00582A"/>
                </a:solidFill>
              </a:rPr>
            </a:br>
            <a:endParaRPr lang="ar-SA" sz="80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404617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304800"/>
            <a:ext cx="9982199" cy="64198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 eaLnBrk="0" hangingPunct="0"/>
            <a:r>
              <a:rPr lang="ar-EG" sz="6600" b="1" dirty="0">
                <a:solidFill>
                  <a:srgbClr val="001E0E"/>
                </a:solidFill>
              </a:rPr>
              <a:t>1- </a:t>
            </a:r>
            <a:endParaRPr lang="ar-EG" sz="8000" b="1" dirty="0">
              <a:solidFill>
                <a:srgbClr val="001E0E"/>
              </a:solidFill>
            </a:endParaRPr>
          </a:p>
          <a:p>
            <a:pPr algn="ctr" rtl="1">
              <a:lnSpc>
                <a:spcPct val="150000"/>
              </a:lnSpc>
            </a:pPr>
            <a:r>
              <a:rPr lang="ar-EG" sz="8000" b="1" i="0" dirty="0">
                <a:solidFill>
                  <a:srgbClr val="001E0E"/>
                </a:solidFill>
                <a:effectLst/>
                <a:latin typeface="jomhuria"/>
              </a:rPr>
              <a:t>ع </a:t>
            </a:r>
            <a:r>
              <a:rPr lang="ar-EG" sz="8000" b="1" i="0" dirty="0" err="1">
                <a:solidFill>
                  <a:srgbClr val="001E0E"/>
                </a:solidFill>
                <a:effectLst/>
                <a:latin typeface="jomhuria"/>
              </a:rPr>
              <a:t>السما</a:t>
            </a:r>
            <a:r>
              <a:rPr lang="ar-EG" sz="8000" b="1" i="0" dirty="0">
                <a:solidFill>
                  <a:srgbClr val="001E0E"/>
                </a:solidFill>
                <a:effectLst/>
                <a:latin typeface="jomhuria"/>
              </a:rPr>
              <a:t> </a:t>
            </a:r>
            <a:r>
              <a:rPr lang="ar-EG" sz="8000" b="1" i="0" dirty="0" err="1">
                <a:solidFill>
                  <a:srgbClr val="001E0E"/>
                </a:solidFill>
                <a:effectLst/>
                <a:latin typeface="jomhuria"/>
              </a:rPr>
              <a:t>رايح</a:t>
            </a:r>
            <a:r>
              <a:rPr lang="ar-EG" sz="8000" b="1" i="0" dirty="0">
                <a:solidFill>
                  <a:srgbClr val="001E0E"/>
                </a:solidFill>
                <a:effectLst/>
                <a:latin typeface="jomhuria"/>
              </a:rPr>
              <a:t> </a:t>
            </a:r>
            <a:r>
              <a:rPr lang="ar-EG" sz="8000" b="1" i="0" dirty="0" err="1">
                <a:solidFill>
                  <a:srgbClr val="001E0E"/>
                </a:solidFill>
                <a:effectLst/>
                <a:latin typeface="jomhuria"/>
              </a:rPr>
              <a:t>هنيالي</a:t>
            </a:r>
            <a:br>
              <a:rPr lang="ar-EG" sz="8000" b="1" i="0" dirty="0">
                <a:solidFill>
                  <a:srgbClr val="001E0E"/>
                </a:solidFill>
                <a:effectLst/>
                <a:latin typeface="jomhuria"/>
              </a:rPr>
            </a:br>
            <a:r>
              <a:rPr lang="ar-EG" sz="8000" b="1" i="0" dirty="0">
                <a:solidFill>
                  <a:srgbClr val="001E0E"/>
                </a:solidFill>
                <a:effectLst/>
                <a:latin typeface="jomhuria"/>
              </a:rPr>
              <a:t>لا بحزن و لا على بالي</a:t>
            </a:r>
            <a:br>
              <a:rPr lang="ar-EG" sz="8000" b="1" i="0" dirty="0">
                <a:solidFill>
                  <a:srgbClr val="001E0E"/>
                </a:solidFill>
                <a:effectLst/>
                <a:latin typeface="jomhuria"/>
              </a:rPr>
            </a:br>
            <a:endParaRPr lang="ar-EG" sz="8000" b="1" i="0" dirty="0">
              <a:solidFill>
                <a:srgbClr val="001E0E"/>
              </a:solidFill>
              <a:effectLst/>
              <a:latin typeface="jomhuria"/>
            </a:endParaRPr>
          </a:p>
        </p:txBody>
      </p:sp>
    </p:spTree>
    <p:extLst>
      <p:ext uri="{BB962C8B-B14F-4D97-AF65-F5344CB8AC3E}">
        <p14:creationId xmlns:p14="http://schemas.microsoft.com/office/powerpoint/2010/main" val="3313288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1038285"/>
            <a:ext cx="9982199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i="0" dirty="0">
                <a:solidFill>
                  <a:srgbClr val="001E0E"/>
                </a:solidFill>
                <a:effectLst/>
                <a:latin typeface="jomhuria"/>
              </a:rPr>
              <a:t>يجي الشيطان يشككني</a:t>
            </a:r>
            <a:br>
              <a:rPr lang="ar-EG" sz="7200" b="1" i="0" dirty="0">
                <a:solidFill>
                  <a:srgbClr val="001E0E"/>
                </a:solidFill>
                <a:effectLst/>
                <a:latin typeface="jomhuria"/>
              </a:rPr>
            </a:br>
            <a:r>
              <a:rPr lang="ar-EG" sz="7200" b="1" i="0" dirty="0">
                <a:solidFill>
                  <a:srgbClr val="001E0E"/>
                </a:solidFill>
                <a:effectLst/>
                <a:latin typeface="jomhuria"/>
              </a:rPr>
              <a:t>وبالعصيان يلبكني</a:t>
            </a:r>
            <a:br>
              <a:rPr lang="ar-EG" sz="7200" b="1" i="0" dirty="0">
                <a:solidFill>
                  <a:srgbClr val="001E0E"/>
                </a:solidFill>
                <a:effectLst/>
                <a:latin typeface="jomhuria"/>
              </a:rPr>
            </a:br>
            <a:r>
              <a:rPr lang="ar-EG" sz="7200" b="1" i="0" dirty="0">
                <a:solidFill>
                  <a:srgbClr val="001E0E"/>
                </a:solidFill>
                <a:effectLst/>
                <a:latin typeface="jomhuria"/>
              </a:rPr>
              <a:t>باقول روح يسوع معي</a:t>
            </a:r>
            <a:br>
              <a:rPr lang="ar-EG" sz="7200" b="1" i="0" dirty="0">
                <a:solidFill>
                  <a:srgbClr val="001E0E"/>
                </a:solidFill>
                <a:effectLst/>
                <a:latin typeface="jomhuria"/>
              </a:rPr>
            </a:br>
            <a:r>
              <a:rPr lang="ar-EG" sz="7200" b="1" i="0" dirty="0">
                <a:solidFill>
                  <a:srgbClr val="001E0E"/>
                </a:solidFill>
                <a:effectLst/>
                <a:latin typeface="jomhuria"/>
              </a:rPr>
              <a:t>طبيب الروح شفى اوجاعي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1038285"/>
            <a:ext cx="9982199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i="0" dirty="0">
                <a:solidFill>
                  <a:srgbClr val="001E0E"/>
                </a:solidFill>
                <a:effectLst/>
                <a:latin typeface="jomhuria"/>
              </a:rPr>
              <a:t>يسوع خلصني و </a:t>
            </a:r>
            <a:r>
              <a:rPr lang="ar-EG" sz="7200" b="1" i="0" dirty="0" err="1">
                <a:solidFill>
                  <a:srgbClr val="001E0E"/>
                </a:solidFill>
                <a:effectLst/>
                <a:latin typeface="jomhuria"/>
              </a:rPr>
              <a:t>ريحني</a:t>
            </a:r>
            <a:br>
              <a:rPr lang="ar-EG" sz="7200" b="1" i="0" dirty="0">
                <a:solidFill>
                  <a:srgbClr val="001E0E"/>
                </a:solidFill>
                <a:effectLst/>
                <a:latin typeface="jomhuria"/>
              </a:rPr>
            </a:br>
            <a:r>
              <a:rPr lang="ar-EG" sz="7200" b="1" i="0" dirty="0">
                <a:solidFill>
                  <a:srgbClr val="001E0E"/>
                </a:solidFill>
                <a:effectLst/>
                <a:latin typeface="jomhuria"/>
              </a:rPr>
              <a:t>طهر قلبي وفرحني</a:t>
            </a:r>
            <a:br>
              <a:rPr lang="ar-EG" sz="7200" b="1" i="0" dirty="0">
                <a:solidFill>
                  <a:srgbClr val="001E0E"/>
                </a:solidFill>
                <a:effectLst/>
                <a:latin typeface="jomhuria"/>
              </a:rPr>
            </a:br>
            <a:r>
              <a:rPr lang="ar-EG" sz="7200" b="1" i="0" dirty="0">
                <a:solidFill>
                  <a:srgbClr val="001E0E"/>
                </a:solidFill>
                <a:effectLst/>
                <a:latin typeface="jomhuria"/>
              </a:rPr>
              <a:t>وقواني على الخطية</a:t>
            </a:r>
            <a:br>
              <a:rPr lang="ar-EG" sz="7200" b="1" i="0" dirty="0">
                <a:solidFill>
                  <a:srgbClr val="001E0E"/>
                </a:solidFill>
                <a:effectLst/>
                <a:latin typeface="jomhuria"/>
              </a:rPr>
            </a:br>
            <a:r>
              <a:rPr lang="ar-EG" sz="7200" b="1" i="0" dirty="0">
                <a:solidFill>
                  <a:srgbClr val="001E0E"/>
                </a:solidFill>
                <a:effectLst/>
                <a:latin typeface="jomhuria"/>
              </a:rPr>
              <a:t>واعطاني سعادة ابدية</a:t>
            </a:r>
          </a:p>
        </p:txBody>
      </p:sp>
    </p:spTree>
    <p:extLst>
      <p:ext uri="{BB962C8B-B14F-4D97-AF65-F5344CB8AC3E}">
        <p14:creationId xmlns:p14="http://schemas.microsoft.com/office/powerpoint/2010/main" val="11474984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800" y="573167"/>
            <a:ext cx="9982199" cy="84946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 eaLnBrk="0" hangingPunct="0"/>
            <a:r>
              <a:rPr lang="ar-EG" sz="6600" b="1" dirty="0">
                <a:solidFill>
                  <a:srgbClr val="00582A"/>
                </a:solidFill>
              </a:rPr>
              <a:t>القرار : </a:t>
            </a:r>
          </a:p>
          <a:p>
            <a:pPr algn="ctr" rtl="1">
              <a:lnSpc>
                <a:spcPct val="150000"/>
              </a:lnSpc>
            </a:pPr>
            <a:r>
              <a:rPr lang="ar-EG" sz="8000" b="1" i="0" dirty="0">
                <a:solidFill>
                  <a:srgbClr val="00582A"/>
                </a:solidFill>
                <a:effectLst/>
                <a:latin typeface="jomhuria"/>
              </a:rPr>
              <a:t>خلاصي تم بفضل الدم</a:t>
            </a:r>
            <a:br>
              <a:rPr lang="ar-EG" sz="8000" b="1" i="0" dirty="0">
                <a:solidFill>
                  <a:srgbClr val="00582A"/>
                </a:solidFill>
                <a:effectLst/>
                <a:latin typeface="jomhuria"/>
              </a:rPr>
            </a:br>
            <a:r>
              <a:rPr lang="ar-EG" sz="8000" b="1" i="0" dirty="0">
                <a:solidFill>
                  <a:srgbClr val="00582A"/>
                </a:solidFill>
                <a:effectLst/>
                <a:latin typeface="jomhuria"/>
              </a:rPr>
              <a:t>تركت الهم وانا معيد</a:t>
            </a:r>
          </a:p>
          <a:p>
            <a:pPr algn="ctr" rtl="1" eaLnBrk="0" hangingPunct="0"/>
            <a:br>
              <a:rPr lang="ar-EG" sz="8000" b="1" dirty="0">
                <a:solidFill>
                  <a:srgbClr val="00582A"/>
                </a:solidFill>
              </a:rPr>
            </a:br>
            <a:br>
              <a:rPr lang="ar-EG" sz="8000" b="1" dirty="0">
                <a:solidFill>
                  <a:srgbClr val="00582A"/>
                </a:solidFill>
              </a:rPr>
            </a:br>
            <a:endParaRPr lang="ar-SA" sz="80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228600" y="337364"/>
            <a:ext cx="9982199" cy="82176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 eaLnBrk="0" hangingPunct="0"/>
            <a:r>
              <a:rPr lang="ar-EG" sz="6000" b="1" dirty="0">
                <a:solidFill>
                  <a:srgbClr val="001E0E"/>
                </a:solidFill>
              </a:rPr>
              <a:t>2- </a:t>
            </a:r>
            <a:endParaRPr lang="ar-EG" sz="7200" b="1" dirty="0">
              <a:solidFill>
                <a:srgbClr val="001E0E"/>
              </a:solidFill>
            </a:endParaRPr>
          </a:p>
          <a:p>
            <a:pPr algn="ctr" rtl="1">
              <a:lnSpc>
                <a:spcPct val="150000"/>
              </a:lnSpc>
            </a:pPr>
            <a:r>
              <a:rPr lang="ar-EG" sz="7200" b="1" i="0" dirty="0">
                <a:solidFill>
                  <a:srgbClr val="001E0E"/>
                </a:solidFill>
                <a:effectLst/>
                <a:latin typeface="jomhuria"/>
              </a:rPr>
              <a:t>ع </a:t>
            </a:r>
            <a:r>
              <a:rPr lang="ar-EG" sz="7200" b="1" i="0" dirty="0" err="1">
                <a:solidFill>
                  <a:srgbClr val="001E0E"/>
                </a:solidFill>
                <a:effectLst/>
                <a:latin typeface="jomhuria"/>
              </a:rPr>
              <a:t>السما</a:t>
            </a:r>
            <a:r>
              <a:rPr lang="ar-EG" sz="7200" b="1" i="0" dirty="0">
                <a:solidFill>
                  <a:srgbClr val="001E0E"/>
                </a:solidFill>
                <a:effectLst/>
                <a:latin typeface="jomhuria"/>
              </a:rPr>
              <a:t> </a:t>
            </a:r>
            <a:r>
              <a:rPr lang="ar-EG" sz="7200" b="1" i="0" dirty="0" err="1">
                <a:solidFill>
                  <a:srgbClr val="001E0E"/>
                </a:solidFill>
                <a:effectLst/>
                <a:latin typeface="jomhuria"/>
              </a:rPr>
              <a:t>رايح</a:t>
            </a:r>
            <a:r>
              <a:rPr lang="ar-EG" sz="7200" b="1" i="0" dirty="0">
                <a:solidFill>
                  <a:srgbClr val="001E0E"/>
                </a:solidFill>
                <a:effectLst/>
                <a:latin typeface="jomhuria"/>
              </a:rPr>
              <a:t> ببر يسوع</a:t>
            </a:r>
            <a:br>
              <a:rPr lang="ar-EG" sz="7200" b="1" i="0" dirty="0">
                <a:solidFill>
                  <a:srgbClr val="001E0E"/>
                </a:solidFill>
                <a:effectLst/>
                <a:latin typeface="jomhuria"/>
              </a:rPr>
            </a:br>
            <a:r>
              <a:rPr lang="ar-EG" sz="7200" b="1" i="0" dirty="0">
                <a:solidFill>
                  <a:srgbClr val="001E0E"/>
                </a:solidFill>
                <a:effectLst/>
                <a:latin typeface="jomhuria"/>
              </a:rPr>
              <a:t>نداني وكفكف الدموع</a:t>
            </a:r>
            <a:br>
              <a:rPr lang="ar-EG" sz="7200" b="1" i="0" dirty="0">
                <a:solidFill>
                  <a:srgbClr val="001E0E"/>
                </a:solidFill>
                <a:effectLst/>
                <a:latin typeface="jomhuria"/>
              </a:rPr>
            </a:br>
            <a:endParaRPr lang="ar-EG" sz="7200" b="1" i="0" dirty="0">
              <a:solidFill>
                <a:srgbClr val="001E0E"/>
              </a:solidFill>
              <a:effectLst/>
              <a:latin typeface="jomhuria"/>
            </a:endParaRPr>
          </a:p>
          <a:p>
            <a:pPr algn="ctr" rtl="1"/>
            <a:br>
              <a:rPr lang="ar-EG" sz="7200" b="1" i="0" dirty="0">
                <a:solidFill>
                  <a:srgbClr val="001E0E"/>
                </a:solidFill>
                <a:effectLst/>
                <a:latin typeface="jomhuria"/>
              </a:rPr>
            </a:br>
            <a:endParaRPr lang="ar-EG" sz="7200" b="1" i="0" dirty="0">
              <a:solidFill>
                <a:srgbClr val="001E0E"/>
              </a:solidFill>
              <a:effectLst/>
              <a:latin typeface="jomhuria"/>
            </a:endParaRPr>
          </a:p>
        </p:txBody>
      </p:sp>
    </p:spTree>
    <p:extLst>
      <p:ext uri="{BB962C8B-B14F-4D97-AF65-F5344CB8AC3E}">
        <p14:creationId xmlns:p14="http://schemas.microsoft.com/office/powerpoint/2010/main" val="23105857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228600" y="-195988"/>
            <a:ext cx="9982199" cy="819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 eaLnBrk="0" hangingPunct="0">
              <a:lnSpc>
                <a:spcPct val="150000"/>
              </a:lnSpc>
            </a:pPr>
            <a:br>
              <a:rPr lang="ar-EG" sz="7200" b="1" i="0" dirty="0">
                <a:solidFill>
                  <a:srgbClr val="001E0E"/>
                </a:solidFill>
                <a:effectLst/>
                <a:latin typeface="jomhuria"/>
              </a:rPr>
            </a:br>
            <a:r>
              <a:rPr lang="ar-EG" sz="7200" b="1" i="0" dirty="0">
                <a:solidFill>
                  <a:srgbClr val="001E0E"/>
                </a:solidFill>
                <a:effectLst/>
                <a:latin typeface="jomhuria"/>
              </a:rPr>
              <a:t>كنت تحت </a:t>
            </a:r>
            <a:r>
              <a:rPr lang="ar-EG" sz="7200" b="1" i="0" dirty="0" err="1">
                <a:solidFill>
                  <a:srgbClr val="001E0E"/>
                </a:solidFill>
                <a:effectLst/>
                <a:latin typeface="jomhuria"/>
              </a:rPr>
              <a:t>الخطا</a:t>
            </a:r>
            <a:r>
              <a:rPr lang="ar-EG" sz="7200" b="1" i="0" dirty="0">
                <a:solidFill>
                  <a:srgbClr val="001E0E"/>
                </a:solidFill>
                <a:effectLst/>
                <a:latin typeface="jomhuria"/>
              </a:rPr>
              <a:t> مقيد</a:t>
            </a:r>
            <a:br>
              <a:rPr lang="ar-EG" sz="7200" b="1" i="0" dirty="0">
                <a:solidFill>
                  <a:srgbClr val="001E0E"/>
                </a:solidFill>
                <a:effectLst/>
                <a:latin typeface="jomhuria"/>
              </a:rPr>
            </a:br>
            <a:r>
              <a:rPr lang="ar-EG" sz="7200" b="1" i="0" dirty="0">
                <a:solidFill>
                  <a:srgbClr val="001E0E"/>
                </a:solidFill>
                <a:effectLst/>
                <a:latin typeface="jomhuria"/>
              </a:rPr>
              <a:t>صار اسمي في </a:t>
            </a:r>
            <a:r>
              <a:rPr lang="ar-EG" sz="7200" b="1" i="0" dirty="0" err="1">
                <a:solidFill>
                  <a:srgbClr val="001E0E"/>
                </a:solidFill>
                <a:effectLst/>
                <a:latin typeface="jomhuria"/>
              </a:rPr>
              <a:t>السما</a:t>
            </a:r>
            <a:r>
              <a:rPr lang="ar-EG" sz="7200" b="1" i="0" dirty="0">
                <a:solidFill>
                  <a:srgbClr val="001E0E"/>
                </a:solidFill>
                <a:effectLst/>
                <a:latin typeface="jomhuria"/>
              </a:rPr>
              <a:t> </a:t>
            </a:r>
            <a:r>
              <a:rPr lang="ar-EG" sz="7200" b="1" i="0" dirty="0" err="1">
                <a:solidFill>
                  <a:srgbClr val="001E0E"/>
                </a:solidFill>
                <a:effectLst/>
                <a:latin typeface="jomhuria"/>
              </a:rPr>
              <a:t>مايد</a:t>
            </a:r>
            <a:endParaRPr lang="ar-EG" sz="7200" b="1" i="0" dirty="0">
              <a:solidFill>
                <a:srgbClr val="001E0E"/>
              </a:solidFill>
              <a:effectLst/>
              <a:latin typeface="jomhuria"/>
            </a:endParaRPr>
          </a:p>
          <a:p>
            <a:pPr algn="ctr" rtl="1">
              <a:lnSpc>
                <a:spcPct val="150000"/>
              </a:lnSpc>
            </a:pPr>
            <a:br>
              <a:rPr lang="ar-EG" sz="7200" b="1" i="0" dirty="0">
                <a:solidFill>
                  <a:srgbClr val="001E0E"/>
                </a:solidFill>
                <a:effectLst/>
                <a:latin typeface="jomhuria"/>
              </a:rPr>
            </a:br>
            <a:endParaRPr lang="ar-EG" sz="7200" b="1" i="0" dirty="0">
              <a:solidFill>
                <a:srgbClr val="001E0E"/>
              </a:solidFill>
              <a:effectLst/>
              <a:latin typeface="jomhuria"/>
            </a:endParaRPr>
          </a:p>
        </p:txBody>
      </p:sp>
    </p:spTree>
    <p:extLst>
      <p:ext uri="{BB962C8B-B14F-4D97-AF65-F5344CB8AC3E}">
        <p14:creationId xmlns:p14="http://schemas.microsoft.com/office/powerpoint/2010/main" val="25187440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1038285"/>
            <a:ext cx="9982199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i="0" dirty="0">
                <a:solidFill>
                  <a:srgbClr val="001E0E"/>
                </a:solidFill>
                <a:effectLst/>
                <a:latin typeface="jomhuria"/>
              </a:rPr>
              <a:t>لا تفتكروا اني مكبر</a:t>
            </a:r>
            <a:br>
              <a:rPr lang="ar-EG" sz="7200" b="1" i="0" dirty="0">
                <a:solidFill>
                  <a:srgbClr val="001E0E"/>
                </a:solidFill>
                <a:effectLst/>
                <a:latin typeface="jomhuria"/>
              </a:rPr>
            </a:br>
            <a:r>
              <a:rPr lang="ar-EG" sz="7200" b="1" i="0" dirty="0">
                <a:solidFill>
                  <a:srgbClr val="001E0E"/>
                </a:solidFill>
                <a:effectLst/>
                <a:latin typeface="jomhuria"/>
              </a:rPr>
              <a:t>و لا بصلاحي </a:t>
            </a:r>
            <a:r>
              <a:rPr lang="ar-EG" sz="7200" b="1" i="0" dirty="0" err="1">
                <a:solidFill>
                  <a:srgbClr val="001E0E"/>
                </a:solidFill>
                <a:effectLst/>
                <a:latin typeface="jomhuria"/>
              </a:rPr>
              <a:t>باتجبر</a:t>
            </a:r>
            <a:br>
              <a:rPr lang="ar-EG" sz="7200" b="1" i="0" dirty="0">
                <a:solidFill>
                  <a:srgbClr val="001E0E"/>
                </a:solidFill>
                <a:effectLst/>
                <a:latin typeface="jomhuria"/>
              </a:rPr>
            </a:br>
            <a:r>
              <a:rPr lang="ar-EG" sz="7200" b="1" i="0" dirty="0">
                <a:solidFill>
                  <a:srgbClr val="001E0E"/>
                </a:solidFill>
                <a:effectLst/>
                <a:latin typeface="jomhuria"/>
              </a:rPr>
              <a:t>ده انا </a:t>
            </a:r>
            <a:r>
              <a:rPr lang="ar-EG" sz="7200" b="1" i="0" dirty="0" err="1">
                <a:solidFill>
                  <a:srgbClr val="001E0E"/>
                </a:solidFill>
                <a:effectLst/>
                <a:latin typeface="jomhuria"/>
              </a:rPr>
              <a:t>الخاطي</a:t>
            </a:r>
            <a:r>
              <a:rPr lang="ar-EG" sz="7200" b="1" i="0" dirty="0">
                <a:solidFill>
                  <a:srgbClr val="001E0E"/>
                </a:solidFill>
                <a:effectLst/>
                <a:latin typeface="jomhuria"/>
              </a:rPr>
              <a:t> و ذنبي اتدبر</a:t>
            </a:r>
            <a:br>
              <a:rPr lang="ar-EG" sz="7200" b="1" i="0" dirty="0">
                <a:solidFill>
                  <a:srgbClr val="001E0E"/>
                </a:solidFill>
                <a:effectLst/>
                <a:latin typeface="jomhuria"/>
              </a:rPr>
            </a:br>
            <a:r>
              <a:rPr lang="ar-EG" sz="7200" b="1" i="0" dirty="0">
                <a:solidFill>
                  <a:srgbClr val="001E0E"/>
                </a:solidFill>
                <a:effectLst/>
                <a:latin typeface="jomhuria"/>
              </a:rPr>
              <a:t>بنعمة غنية ابدية</a:t>
            </a:r>
          </a:p>
        </p:txBody>
      </p:sp>
    </p:spTree>
    <p:extLst>
      <p:ext uri="{BB962C8B-B14F-4D97-AF65-F5344CB8AC3E}">
        <p14:creationId xmlns:p14="http://schemas.microsoft.com/office/powerpoint/2010/main" val="5888268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800" y="573167"/>
            <a:ext cx="9982199" cy="84946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 eaLnBrk="0" hangingPunct="0"/>
            <a:r>
              <a:rPr lang="ar-EG" sz="6600" b="1" dirty="0">
                <a:solidFill>
                  <a:srgbClr val="00582A"/>
                </a:solidFill>
              </a:rPr>
              <a:t>القرار : </a:t>
            </a:r>
          </a:p>
          <a:p>
            <a:pPr algn="ctr" rtl="1">
              <a:lnSpc>
                <a:spcPct val="150000"/>
              </a:lnSpc>
            </a:pPr>
            <a:r>
              <a:rPr lang="ar-EG" sz="8000" b="1" i="0" dirty="0">
                <a:solidFill>
                  <a:srgbClr val="00582A"/>
                </a:solidFill>
                <a:effectLst/>
                <a:latin typeface="jomhuria"/>
              </a:rPr>
              <a:t>خلاصي تم بفضل الدم</a:t>
            </a:r>
            <a:br>
              <a:rPr lang="ar-EG" sz="8000" b="1" i="0" dirty="0">
                <a:solidFill>
                  <a:srgbClr val="00582A"/>
                </a:solidFill>
                <a:effectLst/>
                <a:latin typeface="jomhuria"/>
              </a:rPr>
            </a:br>
            <a:r>
              <a:rPr lang="ar-EG" sz="8000" b="1" i="0" dirty="0">
                <a:solidFill>
                  <a:srgbClr val="00582A"/>
                </a:solidFill>
                <a:effectLst/>
                <a:latin typeface="jomhuria"/>
              </a:rPr>
              <a:t>تركت الهم وانا معيد</a:t>
            </a:r>
          </a:p>
          <a:p>
            <a:pPr algn="ctr" rtl="1" eaLnBrk="0" hangingPunct="0"/>
            <a:br>
              <a:rPr lang="ar-EG" sz="8000" b="1" dirty="0">
                <a:solidFill>
                  <a:srgbClr val="00582A"/>
                </a:solidFill>
              </a:rPr>
            </a:br>
            <a:br>
              <a:rPr lang="ar-EG" sz="8000" b="1" dirty="0">
                <a:solidFill>
                  <a:srgbClr val="00582A"/>
                </a:solidFill>
              </a:rPr>
            </a:br>
            <a:endParaRPr lang="ar-SA" sz="80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93121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2222</TotalTime>
  <Words>241</Words>
  <Application>Microsoft Office PowerPoint</Application>
  <PresentationFormat>عرض على الشاشة (4:3)</PresentationFormat>
  <Paragraphs>34</Paragraphs>
  <Slides>18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18</vt:i4>
      </vt:variant>
    </vt:vector>
  </HeadingPairs>
  <TitlesOfParts>
    <vt:vector size="22" baseType="lpstr">
      <vt:lpstr>Arial</vt:lpstr>
      <vt:lpstr>Calibri</vt:lpstr>
      <vt:lpstr>jomhuria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363</cp:revision>
  <dcterms:created xsi:type="dcterms:W3CDTF">2021-12-07T14:30:00Z</dcterms:created>
  <dcterms:modified xsi:type="dcterms:W3CDTF">2024-08-06T08:10:36Z</dcterms:modified>
</cp:coreProperties>
</file>