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ربي وصاني </a:t>
            </a:r>
            <a:r>
              <a:rPr lang="ar-EG" sz="7200" b="1" dirty="0" err="1" smtClean="0"/>
              <a:t>هالمحبة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(ربي وصاني على المحبة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فيها </a:t>
            </a:r>
            <a:r>
              <a:rPr lang="ar-EG" sz="7200" b="1" dirty="0" smtClean="0">
                <a:solidFill>
                  <a:srgbClr val="00582A"/>
                </a:solidFill>
              </a:rPr>
              <a:t>نكبر وعليها نتربى)٢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 نبغي </a:t>
            </a:r>
            <a:r>
              <a:rPr lang="ar-EG" sz="8000" b="1" dirty="0" smtClean="0"/>
              <a:t>خويا بحال نفسي </a:t>
            </a:r>
          </a:p>
          <a:p>
            <a:pPr algn="ctr"/>
            <a:r>
              <a:rPr lang="ar-EG" sz="8000" b="1" dirty="0" smtClean="0"/>
              <a:t>ونبغي </a:t>
            </a:r>
            <a:r>
              <a:rPr lang="ar-EG" sz="8000" b="1" dirty="0" err="1" smtClean="0"/>
              <a:t>عدويا</a:t>
            </a:r>
            <a:r>
              <a:rPr lang="ar-EG" sz="8000" b="1" dirty="0" smtClean="0"/>
              <a:t> القاسي</a:t>
            </a:r>
          </a:p>
          <a:p>
            <a:pPr algn="ctr"/>
            <a:r>
              <a:rPr lang="ar-EG" sz="8000" b="1" dirty="0" smtClean="0"/>
              <a:t>محبة المسيح فقلبي </a:t>
            </a:r>
          </a:p>
          <a:p>
            <a:pPr algn="ctr"/>
            <a:r>
              <a:rPr lang="ar-EG" sz="8000" b="1" dirty="0" err="1" smtClean="0"/>
              <a:t>ونعمتو</a:t>
            </a:r>
            <a:r>
              <a:rPr lang="ar-EG" sz="8000" b="1" dirty="0" smtClean="0"/>
              <a:t> عليا تقويني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3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نبغي الناس </a:t>
            </a:r>
            <a:r>
              <a:rPr lang="ar-EG" sz="8000" b="1" dirty="0" err="1" smtClean="0"/>
              <a:t>كيما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كانو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err="1" smtClean="0"/>
              <a:t>نغفرلهم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مانتسن</a:t>
            </a:r>
            <a:r>
              <a:rPr lang="ar-EG" sz="8000" b="1" dirty="0" smtClean="0"/>
              <a:t> والو</a:t>
            </a:r>
          </a:p>
          <a:p>
            <a:pPr algn="ctr" rtl="1"/>
            <a:r>
              <a:rPr lang="ar-EG" sz="8000" b="1" dirty="0" err="1" smtClean="0"/>
              <a:t>واخا</a:t>
            </a:r>
            <a:r>
              <a:rPr lang="ar-EG" sz="8000" b="1" dirty="0" smtClean="0"/>
              <a:t> فحقي </a:t>
            </a:r>
            <a:r>
              <a:rPr lang="ar-EG" sz="8000" b="1" dirty="0" err="1" smtClean="0"/>
              <a:t>هانو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واخا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فحقي </a:t>
            </a:r>
            <a:r>
              <a:rPr lang="ar-EG" sz="8000" b="1" dirty="0" err="1" smtClean="0"/>
              <a:t>هانو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(ربي وصاني على المحبة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فيها </a:t>
            </a:r>
            <a:r>
              <a:rPr lang="ar-EG" sz="7200" b="1" dirty="0" smtClean="0">
                <a:solidFill>
                  <a:srgbClr val="00582A"/>
                </a:solidFill>
              </a:rPr>
              <a:t>نكبر وعليها نتربى)٢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ندير الخير </a:t>
            </a:r>
            <a:r>
              <a:rPr lang="ar-EG" sz="8000" b="1" dirty="0" err="1" smtClean="0"/>
              <a:t>الى</a:t>
            </a:r>
            <a:r>
              <a:rPr lang="ar-EG" sz="8000" b="1" dirty="0" smtClean="0"/>
              <a:t> القادر </a:t>
            </a:r>
          </a:p>
          <a:p>
            <a:pPr algn="ctr"/>
            <a:r>
              <a:rPr lang="ar-EG" sz="8000" b="1" dirty="0" smtClean="0"/>
              <a:t>نصبر على الشر وننتظر</a:t>
            </a:r>
          </a:p>
          <a:p>
            <a:pPr algn="ctr"/>
            <a:r>
              <a:rPr lang="ar-EG" sz="8000" b="1" dirty="0" smtClean="0"/>
              <a:t>ونتا يا ربي ناظر</a:t>
            </a:r>
          </a:p>
          <a:p>
            <a:pPr algn="ctr"/>
            <a:r>
              <a:rPr lang="ar-EG" sz="8000" b="1" dirty="0" smtClean="0"/>
              <a:t>ونتا يا ربي ناظر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نطلب </a:t>
            </a:r>
            <a:r>
              <a:rPr lang="ar-EG" sz="8000" b="1" dirty="0" err="1" smtClean="0"/>
              <a:t>العوين</a:t>
            </a:r>
            <a:r>
              <a:rPr lang="ar-EG" sz="8000" b="1" dirty="0" smtClean="0"/>
              <a:t> من ربي </a:t>
            </a:r>
          </a:p>
          <a:p>
            <a:pPr algn="ctr" rtl="1"/>
            <a:r>
              <a:rPr lang="ar-EG" sz="8000" b="1" dirty="0" err="1" smtClean="0"/>
              <a:t>كيزيد</a:t>
            </a:r>
            <a:r>
              <a:rPr lang="ar-EG" sz="8000" b="1" dirty="0" smtClean="0"/>
              <a:t> القــــــــوة فقلبي</a:t>
            </a:r>
          </a:p>
          <a:p>
            <a:pPr algn="ctr" rtl="1"/>
            <a:r>
              <a:rPr lang="ar-EG" sz="8000" b="1" dirty="0" err="1" smtClean="0"/>
              <a:t>ديما</a:t>
            </a:r>
            <a:r>
              <a:rPr lang="ar-EG" sz="8000" b="1" dirty="0" smtClean="0"/>
              <a:t> محتـــــاج للتغييـر </a:t>
            </a:r>
          </a:p>
          <a:p>
            <a:pPr algn="ctr" rtl="1"/>
            <a:r>
              <a:rPr lang="ar-EG" sz="8000" b="1" dirty="0" smtClean="0"/>
              <a:t>نبغي ربي ونبغي الغير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(ربي وصاني على المحبة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فيها </a:t>
            </a:r>
            <a:r>
              <a:rPr lang="ar-EG" sz="7200" b="1" dirty="0" smtClean="0">
                <a:solidFill>
                  <a:srgbClr val="00582A"/>
                </a:solidFill>
              </a:rPr>
              <a:t>نكبر وعليها نتربى)٢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91</Words>
  <Application>Microsoft Office PowerPoint</Application>
  <PresentationFormat>عرض على الشاشة (3:4)‏</PresentationFormat>
  <Paragraphs>24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324</cp:revision>
  <dcterms:created xsi:type="dcterms:W3CDTF">2021-12-07T14:30:00Z</dcterms:created>
  <dcterms:modified xsi:type="dcterms:W3CDTF">2022-08-24T09:26:51Z</dcterms:modified>
</cp:coreProperties>
</file>