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6" r:id="rId3"/>
    <p:sldId id="310" r:id="rId4"/>
    <p:sldId id="319" r:id="rId5"/>
    <p:sldId id="311" r:id="rId6"/>
    <p:sldId id="312" r:id="rId7"/>
    <p:sldId id="320" r:id="rId8"/>
    <p:sldId id="317" r:id="rId9"/>
    <p:sldId id="314" r:id="rId10"/>
    <p:sldId id="321" r:id="rId11"/>
    <p:sldId id="31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6"/>
            <p14:sldId id="310"/>
            <p14:sldId id="319"/>
            <p14:sldId id="311"/>
            <p14:sldId id="312"/>
            <p14:sldId id="320"/>
            <p14:sldId id="317"/>
            <p14:sldId id="314"/>
            <p14:sldId id="321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حقًا قامْ حقًا قامْ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وُلدَ ورُفعَ على الصليب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آخذاً مكاننــــــــــــا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ماتَ ودُفن في داخلِ قبرٍ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اليومِ الثالثِ قام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1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(حقًا قامْ حقًا قـــــــــــامْ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غلبَ القبرَ وهزمَ الموتَ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وحقاً قـــــــــــامْ حقاً قامْ حقاً قامْ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 تقوَ الأكفانُ عليهِ حَقاً قـامْ)2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270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(حقًا قامْ حقًا قـــــــــــامْ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غلبَ القبرَ وهزمَ الموتَ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وحقاً قـــــــــــامْ حقاً قامْ حقاً قامْ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 تقوَ الأكفانُ عليهِ حَقاً قـامْ)2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0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الوسيطُ الوحيدُ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بينَ اللهِ والناس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حجرُ الزاويةِ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مِنهُ وفيهِ الخلاص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العجيبُ المُشير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الحياة والطريق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رئيسُ الإيمان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وحدهُ الأساس</a:t>
            </a:r>
          </a:p>
        </p:txBody>
      </p:sp>
    </p:spTree>
    <p:extLst>
      <p:ext uri="{BB962C8B-B14F-4D97-AF65-F5344CB8AC3E}">
        <p14:creationId xmlns:p14="http://schemas.microsoft.com/office/powerpoint/2010/main" val="280933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(حقًا قامْ حقًا قـــــــــــامْ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غلبَ القبرَ وهزمَ الموتَ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وحقاً قـــــــــــامْ حقاً قامْ حقاً قامْ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 تقوَ الأكفانُ عليهِ حَقاً قـامْ)2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جالس عن يمين العظمة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السماء كُرسيـه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نور العالم شمس البر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والشفاءُ فيــــــه</a:t>
            </a:r>
          </a:p>
        </p:txBody>
      </p:sp>
    </p:spTree>
    <p:extLst>
      <p:ext uri="{BB962C8B-B14F-4D97-AF65-F5344CB8AC3E}">
        <p14:creationId xmlns:p14="http://schemas.microsoft.com/office/powerpoint/2010/main" val="317484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مُشتهى كلَّ الأمم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ورجاءُ الشعـوب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بهاءُ مجـــدِ الآب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ورَسمُ جوهـــرهِ</a:t>
            </a:r>
          </a:p>
        </p:txBody>
      </p:sp>
    </p:spTree>
    <p:extLst>
      <p:ext uri="{BB962C8B-B14F-4D97-AF65-F5344CB8AC3E}">
        <p14:creationId xmlns:p14="http://schemas.microsoft.com/office/powerpoint/2010/main" val="8387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(حقًا قامْ حقًا قـــــــــــامْ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غلبَ القبرَ وهزمَ الموتَ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وحقاً قـــــــــــامْ حقاً قامْ حقاً قامْ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 تقوَ الأكفانُ عليهِ حَقاً قـامْ)2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79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 يكن للموتِ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عليهِ أبداً سلطـان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العالمِ جاءَ طوعاً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مِلئ الزمان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30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</TotalTime>
  <Words>179</Words>
  <Application>Microsoft Office PowerPoint</Application>
  <PresentationFormat>عرض على الشاشة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307</cp:revision>
  <dcterms:created xsi:type="dcterms:W3CDTF">2021-12-07T14:30:00Z</dcterms:created>
  <dcterms:modified xsi:type="dcterms:W3CDTF">2024-03-30T13:49:35Z</dcterms:modified>
</cp:coreProperties>
</file>