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تعال يا فادينا</a:t>
            </a: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تعال يا فادينا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بنهضه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في وسطينا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مهيئا </a:t>
            </a:r>
            <a:r>
              <a:rPr lang="ar-EG" sz="7200" b="1" dirty="0" err="1" smtClean="0">
                <a:solidFill>
                  <a:srgbClr val="00582A"/>
                </a:solidFill>
              </a:rPr>
              <a:t>اوانينا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err="1" smtClean="0">
                <a:solidFill>
                  <a:srgbClr val="00582A"/>
                </a:solidFill>
              </a:rPr>
              <a:t>لسكيب</a:t>
            </a:r>
            <a:r>
              <a:rPr lang="ar-EG" sz="7200" b="1" dirty="0" smtClean="0">
                <a:solidFill>
                  <a:srgbClr val="00582A"/>
                </a:solidFill>
              </a:rPr>
              <a:t> القوه فينا2)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تعال يا فادينا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تعال يا فادينا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بنهضه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في وسطينا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مهيئا </a:t>
            </a:r>
            <a:r>
              <a:rPr lang="ar-EG" sz="7200" b="1" dirty="0" err="1" smtClean="0">
                <a:solidFill>
                  <a:srgbClr val="00582A"/>
                </a:solidFill>
              </a:rPr>
              <a:t>اوانينا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err="1" smtClean="0">
                <a:solidFill>
                  <a:srgbClr val="00582A"/>
                </a:solidFill>
              </a:rPr>
              <a:t>لسكيب</a:t>
            </a:r>
            <a:r>
              <a:rPr lang="ar-EG" sz="7200" b="1" dirty="0" smtClean="0">
                <a:solidFill>
                  <a:srgbClr val="00582A"/>
                </a:solidFill>
              </a:rPr>
              <a:t> القوه فينا2)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تعال يا فادينا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28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 </a:t>
            </a:r>
          </a:p>
          <a:p>
            <a:pPr algn="ctr" rtl="1"/>
            <a:r>
              <a:rPr lang="ar-EG" sz="6600" b="1" dirty="0" err="1" smtClean="0"/>
              <a:t>اشواق</a:t>
            </a:r>
            <a:r>
              <a:rPr lang="ar-EG" sz="6600" b="1" dirty="0" smtClean="0"/>
              <a:t> ونيران في داخلنا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وحماس </a:t>
            </a:r>
            <a:r>
              <a:rPr lang="ar-EG" sz="6600" b="1" dirty="0" smtClean="0"/>
              <a:t>لمجد قائدنا</a:t>
            </a:r>
            <a:br>
              <a:rPr lang="ar-EG" sz="6600" b="1" dirty="0" smtClean="0"/>
            </a:br>
            <a:r>
              <a:rPr lang="ar-EG" sz="6600" b="1" dirty="0" smtClean="0"/>
              <a:t>وهدفنا وكل غايتنا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(</a:t>
            </a:r>
            <a:r>
              <a:rPr lang="ar-EG" sz="6600" b="1" dirty="0" smtClean="0"/>
              <a:t>خلاص كل المدينه2)</a:t>
            </a:r>
            <a:br>
              <a:rPr lang="ar-EG" sz="6600" b="1" dirty="0" smtClean="0"/>
            </a:br>
            <a:r>
              <a:rPr lang="ar-EG" sz="6600" b="1" dirty="0" smtClean="0"/>
              <a:t>تعال يا فادينا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تعال يا فادينا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بنهضه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في وسطينا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مهيئا </a:t>
            </a:r>
            <a:r>
              <a:rPr lang="ar-EG" sz="7200" b="1" dirty="0" err="1" smtClean="0">
                <a:solidFill>
                  <a:srgbClr val="00582A"/>
                </a:solidFill>
              </a:rPr>
              <a:t>اوانينا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err="1" smtClean="0">
                <a:solidFill>
                  <a:srgbClr val="00582A"/>
                </a:solidFill>
              </a:rPr>
              <a:t>لسكيب</a:t>
            </a:r>
            <a:r>
              <a:rPr lang="ar-EG" sz="7200" b="1" dirty="0" smtClean="0">
                <a:solidFill>
                  <a:srgbClr val="00582A"/>
                </a:solidFill>
              </a:rPr>
              <a:t> القوه فينا2)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تعال يا فادينا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2832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2- </a:t>
            </a:r>
            <a:endParaRPr lang="ar-EG" sz="5400" b="1" dirty="0" smtClean="0"/>
          </a:p>
          <a:p>
            <a:pPr algn="ctr" rtl="1"/>
            <a:r>
              <a:rPr lang="ar-EG" sz="6600" b="1" dirty="0" err="1" smtClean="0"/>
              <a:t>ده</a:t>
            </a:r>
            <a:r>
              <a:rPr lang="ar-EG" sz="6600" b="1" dirty="0" smtClean="0"/>
              <a:t> كتابك في </a:t>
            </a:r>
            <a:r>
              <a:rPr lang="ar-EG" sz="6600" b="1" dirty="0" err="1" smtClean="0"/>
              <a:t>ايدينا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 </a:t>
            </a:r>
            <a:r>
              <a:rPr lang="ar-EG" sz="6600" b="1" dirty="0" smtClean="0"/>
              <a:t>سلاحنا اللي </a:t>
            </a:r>
            <a:r>
              <a:rPr lang="ar-EG" sz="6600" b="1" dirty="0" err="1" smtClean="0"/>
              <a:t>بيحمينا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من كل ريح يأتينا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(</a:t>
            </a:r>
            <a:r>
              <a:rPr lang="ar-EG" sz="6600" b="1" dirty="0" smtClean="0"/>
              <a:t>وهياج العدو علينا2)</a:t>
            </a:r>
            <a:br>
              <a:rPr lang="ar-EG" sz="6600" b="1" dirty="0" smtClean="0"/>
            </a:br>
            <a:r>
              <a:rPr lang="ar-EG" sz="6600" b="1" dirty="0" smtClean="0"/>
              <a:t>تعال يا فادينا</a:t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تعال يا فادينا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بنهضه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في وسطينا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مهيئا </a:t>
            </a:r>
            <a:r>
              <a:rPr lang="ar-EG" sz="7200" b="1" dirty="0" err="1" smtClean="0">
                <a:solidFill>
                  <a:srgbClr val="00582A"/>
                </a:solidFill>
              </a:rPr>
              <a:t>اوانينا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err="1" smtClean="0">
                <a:solidFill>
                  <a:srgbClr val="00582A"/>
                </a:solidFill>
              </a:rPr>
              <a:t>لسكيب</a:t>
            </a:r>
            <a:r>
              <a:rPr lang="ar-EG" sz="7200" b="1" dirty="0" smtClean="0">
                <a:solidFill>
                  <a:srgbClr val="00582A"/>
                </a:solidFill>
              </a:rPr>
              <a:t> القوه فينا2)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تعال يا فادينا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2832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3- </a:t>
            </a:r>
            <a:endParaRPr lang="ar-EG" sz="5400" b="1" dirty="0" smtClean="0"/>
          </a:p>
          <a:p>
            <a:pPr algn="ctr" rtl="1"/>
            <a:r>
              <a:rPr lang="ar-EG" sz="6600" b="1" dirty="0" err="1" smtClean="0"/>
              <a:t>يلا</a:t>
            </a:r>
            <a:r>
              <a:rPr lang="ar-EG" sz="6600" b="1" dirty="0" smtClean="0"/>
              <a:t> بروحك </a:t>
            </a:r>
            <a:r>
              <a:rPr lang="ar-EG" sz="6600" b="1" dirty="0" err="1" smtClean="0"/>
              <a:t>ايدنا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وبقوتك </a:t>
            </a:r>
            <a:r>
              <a:rPr lang="ar-EG" sz="6600" b="1" dirty="0" smtClean="0"/>
              <a:t>عضدنا</a:t>
            </a:r>
            <a:br>
              <a:rPr lang="ar-EG" sz="6600" b="1" dirty="0" smtClean="0"/>
            </a:br>
            <a:r>
              <a:rPr lang="ar-EG" sz="6600" b="1" dirty="0" smtClean="0"/>
              <a:t>عصر الرسل طلبتنا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( </a:t>
            </a:r>
            <a:r>
              <a:rPr lang="ar-EG" sz="6600" b="1" dirty="0" err="1" smtClean="0"/>
              <a:t>اعيدوا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تاني</a:t>
            </a:r>
            <a:r>
              <a:rPr lang="ar-EG" sz="6600" b="1" dirty="0" smtClean="0"/>
              <a:t> علينا2)</a:t>
            </a:r>
            <a:br>
              <a:rPr lang="ar-EG" sz="6600" b="1" dirty="0" smtClean="0"/>
            </a:br>
            <a:r>
              <a:rPr lang="ar-EG" sz="6600" b="1" dirty="0" smtClean="0"/>
              <a:t>تعال يا فادينا</a:t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تعال يا فادينا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بنهضه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في وسطينا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مهيئا </a:t>
            </a:r>
            <a:r>
              <a:rPr lang="ar-EG" sz="7200" b="1" dirty="0" err="1" smtClean="0">
                <a:solidFill>
                  <a:srgbClr val="00582A"/>
                </a:solidFill>
              </a:rPr>
              <a:t>اوانينا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err="1" smtClean="0">
                <a:solidFill>
                  <a:srgbClr val="00582A"/>
                </a:solidFill>
              </a:rPr>
              <a:t>لسكيب</a:t>
            </a:r>
            <a:r>
              <a:rPr lang="ar-EG" sz="7200" b="1" dirty="0" smtClean="0">
                <a:solidFill>
                  <a:srgbClr val="00582A"/>
                </a:solidFill>
              </a:rPr>
              <a:t> القوه فينا2)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تعال يا فادينا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1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4- </a:t>
            </a:r>
            <a:endParaRPr lang="ar-EG" sz="5400" b="1" dirty="0" smtClean="0"/>
          </a:p>
          <a:p>
            <a:pPr algn="ctr" rtl="1"/>
            <a:r>
              <a:rPr lang="ar-EG" sz="6600" b="1" dirty="0" smtClean="0"/>
              <a:t>وعودك صادقه </a:t>
            </a:r>
            <a:r>
              <a:rPr lang="ar-EG" sz="6600" b="1" dirty="0" err="1" smtClean="0"/>
              <a:t>امينه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وعدتنا </a:t>
            </a:r>
            <a:r>
              <a:rPr lang="ar-EG" sz="6600" b="1" dirty="0" smtClean="0"/>
              <a:t>لا تخزينا</a:t>
            </a:r>
            <a:br>
              <a:rPr lang="ar-EG" sz="6600" b="1" dirty="0" smtClean="0"/>
            </a:br>
            <a:r>
              <a:rPr lang="ar-EG" sz="6600" b="1" dirty="0" smtClean="0"/>
              <a:t>وكل شك فينا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(</a:t>
            </a:r>
            <a:r>
              <a:rPr lang="ar-EG" sz="6600" b="1" dirty="0" smtClean="0"/>
              <a:t>انزعه </a:t>
            </a:r>
            <a:r>
              <a:rPr lang="ar-EG" sz="6600" b="1" dirty="0" err="1" smtClean="0"/>
              <a:t>انت</a:t>
            </a:r>
            <a:r>
              <a:rPr lang="ar-EG" sz="6600" b="1" dirty="0" smtClean="0"/>
              <a:t> </a:t>
            </a:r>
            <a:r>
              <a:rPr lang="ar-EG" sz="6600" b="1" dirty="0" smtClean="0"/>
              <a:t>ونقينا)2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تعال يا فادينا</a:t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</TotalTime>
  <Words>64</Words>
  <Application>Microsoft Office PowerPoint</Application>
  <PresentationFormat>عرض على الشاشة (3:4)‏</PresentationFormat>
  <Paragraphs>33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309</cp:revision>
  <dcterms:created xsi:type="dcterms:W3CDTF">2021-12-07T14:30:00Z</dcterms:created>
  <dcterms:modified xsi:type="dcterms:W3CDTF">2022-08-03T13:16:12Z</dcterms:modified>
</cp:coreProperties>
</file>