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89" r:id="rId3"/>
    <p:sldId id="537" r:id="rId4"/>
    <p:sldId id="520" r:id="rId5"/>
    <p:sldId id="539" r:id="rId6"/>
    <p:sldId id="4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46" y="-5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</a:t>
            </a:r>
          </a:p>
          <a:p>
            <a:pPr algn="ctr" rtl="1"/>
            <a:r>
              <a:rPr lang="ar-SA" sz="8000" b="1" smtClean="0"/>
              <a:t>يا ناس أنا قلبي اختار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609600"/>
            <a:ext cx="10058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يا ناس أنا قلبي اختار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  يا صغيرين وكبار</a:t>
            </a:r>
          </a:p>
          <a:p>
            <a:pPr algn="ctr" rtl="1"/>
            <a:r>
              <a:rPr lang="ar-EG" sz="8000" b="1" dirty="0" smtClean="0"/>
              <a:t>  </a:t>
            </a:r>
            <a:r>
              <a:rPr lang="ar-SA" sz="8000" b="1" dirty="0" smtClean="0"/>
              <a:t>( حبيب القلب اسمه</a:t>
            </a:r>
            <a:r>
              <a:rPr lang="ar-EG" sz="8000" b="1" dirty="0" smtClean="0"/>
              <a:t> </a:t>
            </a:r>
            <a:r>
              <a:rPr lang="ar-SA" sz="8000" b="1" dirty="0" smtClean="0"/>
              <a:t>)3 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اسمه يسوع البار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200444"/>
            <a:ext cx="9144000" cy="7257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( حبيب القلب اسمه</a:t>
            </a:r>
            <a:r>
              <a:rPr lang="ar-EG" sz="8000" b="1" dirty="0" smtClean="0"/>
              <a:t> </a:t>
            </a:r>
            <a:r>
              <a:rPr lang="ar-SA" sz="8000" b="1" dirty="0" smtClean="0"/>
              <a:t>)3 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اسمه يسوع البار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en-US" sz="8000" b="1" dirty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533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الناس اختاروا المال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أو اختاروا الج</a:t>
            </a:r>
            <a:r>
              <a:rPr lang="ar-EG" sz="8000" b="1" dirty="0" smtClean="0"/>
              <a:t>ـ</a:t>
            </a:r>
            <a:r>
              <a:rPr lang="ar-SA" sz="8000" b="1" dirty="0" smtClean="0"/>
              <a:t>م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ال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  </a:t>
            </a:r>
            <a:r>
              <a:rPr lang="ar-SA" sz="8000" b="1" dirty="0" smtClean="0"/>
              <a:t>( لكنى حبيبى اسمه)3 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 اسمه يس</a:t>
            </a:r>
            <a:r>
              <a:rPr lang="ar-EG" sz="8000" b="1" dirty="0" smtClean="0"/>
              <a:t>ـ</a:t>
            </a:r>
            <a:r>
              <a:rPr lang="ar-SA" sz="8000" b="1" dirty="0" smtClean="0"/>
              <a:t>وع الب</a:t>
            </a:r>
            <a:r>
              <a:rPr lang="ar-EG" sz="8000" b="1" dirty="0" smtClean="0"/>
              <a:t>ـ</a:t>
            </a:r>
            <a:r>
              <a:rPr lang="ar-SA" sz="8000" b="1" dirty="0" smtClean="0"/>
              <a:t>ار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971844"/>
            <a:ext cx="9144000" cy="7257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( حبيب القلب اسمه</a:t>
            </a:r>
            <a:r>
              <a:rPr lang="ar-EG" sz="8000" b="1" dirty="0" smtClean="0"/>
              <a:t> </a:t>
            </a:r>
            <a:r>
              <a:rPr lang="ar-SA" sz="8000" b="1" dirty="0" smtClean="0"/>
              <a:t>)3 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اسمه يسوع البار</a:t>
            </a:r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en-US" sz="8000" b="1" dirty="0"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38</Words>
  <Application>Microsoft Office PowerPoint</Application>
  <PresentationFormat>عرض على الشاشة (3:4)‏</PresentationFormat>
  <Paragraphs>16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406</cp:revision>
  <dcterms:created xsi:type="dcterms:W3CDTF">2021-12-07T14:30:00Z</dcterms:created>
  <dcterms:modified xsi:type="dcterms:W3CDTF">2022-01-25T14:57:49Z</dcterms:modified>
</cp:coreProperties>
</file>