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مين</a:t>
            </a:r>
            <a:r>
              <a:rPr lang="ar-EG" sz="7200" b="1" dirty="0" smtClean="0"/>
              <a:t> يحلي الغربة</a:t>
            </a: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/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يحلي الغربة غيرك ويخليها جنة</a:t>
            </a:r>
            <a:br>
              <a:rPr lang="ar-EG" sz="8000" b="1" dirty="0" smtClean="0"/>
            </a:br>
            <a:r>
              <a:rPr lang="ar-EG" sz="8000" b="1" dirty="0" err="1" smtClean="0"/>
              <a:t>ياللي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النفس </a:t>
            </a:r>
            <a:r>
              <a:rPr lang="ar-EG" sz="8000" b="1" dirty="0" err="1" smtClean="0"/>
              <a:t>بتفرح</a:t>
            </a:r>
            <a:r>
              <a:rPr lang="ar-EG" sz="8000" b="1" dirty="0" smtClean="0"/>
              <a:t> والقلب </a:t>
            </a:r>
            <a:r>
              <a:rPr lang="ar-EG" sz="8000" b="1" dirty="0" err="1" smtClean="0"/>
              <a:t>بيتهنى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..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يحلي الغربة غيرك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</a:p>
          <a:p>
            <a:pPr algn="ctr" rtl="1"/>
            <a:r>
              <a:rPr lang="ar-EG" sz="8000" b="1" dirty="0" err="1" smtClean="0"/>
              <a:t>مين</a:t>
            </a:r>
            <a:r>
              <a:rPr lang="ar-EG" sz="8000" b="1" dirty="0" smtClean="0"/>
              <a:t> يطهر قلبي </a:t>
            </a:r>
            <a:r>
              <a:rPr lang="ar-EG" sz="8000" b="1" dirty="0" smtClean="0"/>
              <a:t>غيرك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وأكون أنا ما أنا</a:t>
            </a:r>
            <a:br>
              <a:rPr lang="ar-EG" sz="8000" b="1" dirty="0" smtClean="0"/>
            </a:br>
            <a:r>
              <a:rPr lang="ar-EG" sz="7200" b="1" dirty="0" smtClean="0"/>
              <a:t>واقضي باقي الغربة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خوفك </a:t>
            </a:r>
            <a:r>
              <a:rPr lang="ar-EG" sz="8000" b="1" dirty="0" err="1" smtClean="0"/>
              <a:t>وانا</a:t>
            </a:r>
            <a:r>
              <a:rPr lang="ar-EG" sz="8000" b="1" dirty="0" smtClean="0"/>
              <a:t> فكري في السم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..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يحلي الغربة غيرك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</a:p>
          <a:p>
            <a:pPr algn="ctr" rtl="1"/>
            <a:r>
              <a:rPr lang="ar-EG" sz="8000" b="1" dirty="0" err="1" smtClean="0"/>
              <a:t>مين</a:t>
            </a:r>
            <a:r>
              <a:rPr lang="ar-EG" sz="8000" b="1" dirty="0" smtClean="0"/>
              <a:t> فداني بدمه غيرك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ذبح </a:t>
            </a:r>
            <a:r>
              <a:rPr lang="ar-EG" sz="8000" b="1" dirty="0" smtClean="0"/>
              <a:t>واشتراني</a:t>
            </a:r>
            <a:br>
              <a:rPr lang="ar-EG" sz="8000" b="1" dirty="0" smtClean="0"/>
            </a:br>
            <a:r>
              <a:rPr lang="ar-EG" sz="8000" b="1" dirty="0" smtClean="0"/>
              <a:t>أحصوك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مع </a:t>
            </a:r>
            <a:r>
              <a:rPr lang="ar-EG" sz="8000" b="1" dirty="0" err="1" smtClean="0"/>
              <a:t>الأثمة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نفسي الجاني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..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مين</a:t>
            </a:r>
            <a:r>
              <a:rPr lang="ar-EG" sz="8000" b="1" dirty="0" smtClean="0">
                <a:solidFill>
                  <a:srgbClr val="00582A"/>
                </a:solidFill>
              </a:rPr>
              <a:t> يحلي الغربة غيرك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67</Words>
  <Application>Microsoft Office PowerPoint</Application>
  <PresentationFormat>عرض على الشاشة (3:4)‏</PresentationFormat>
  <Paragraphs>20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2022-08-01T14:16:28Z</dcterms:modified>
</cp:coreProperties>
</file>